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2" r:id="rId2"/>
    <p:sldId id="258" r:id="rId3"/>
    <p:sldId id="263" r:id="rId4"/>
    <p:sldId id="265" r:id="rId5"/>
    <p:sldId id="261" r:id="rId6"/>
    <p:sldId id="266" r:id="rId7"/>
    <p:sldId id="267" r:id="rId8"/>
    <p:sldId id="268" r:id="rId9"/>
    <p:sldId id="269" r:id="rId10"/>
    <p:sldId id="262" r:id="rId11"/>
    <p:sldId id="264" r:id="rId12"/>
    <p:sldId id="271" r:id="rId13"/>
    <p:sldId id="260" r:id="rId14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364" autoAdjust="0"/>
  </p:normalViewPr>
  <p:slideViewPr>
    <p:cSldViewPr>
      <p:cViewPr varScale="1">
        <p:scale>
          <a:sx n="80" d="100"/>
          <a:sy n="80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396D2-16C5-4F50-8C82-DA025144340E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16384-4EE4-47D3-85C2-6678D856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15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745927"/>
            <a:ext cx="4572000" cy="372963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A2EE9-016F-49C1-AD13-B251ADFEBF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918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787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462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655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08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38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919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406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15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260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36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DC09-8D24-47CE-8445-CFDBB52BA35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921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2DC09-8D24-47CE-8445-CFDBB52BA35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C5B9C-2921-4283-AAA8-38BC5C71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441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wmf"/><Relationship Id="rId3" Type="http://schemas.openxmlformats.org/officeDocument/2006/relationships/image" Target="../media/image1.wmf"/><Relationship Id="rId7" Type="http://schemas.openxmlformats.org/officeDocument/2006/relationships/image" Target="../media/image5.wmf"/><Relationship Id="rId12" Type="http://schemas.openxmlformats.org/officeDocument/2006/relationships/image" Target="../media/image10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11" Type="http://schemas.openxmlformats.org/officeDocument/2006/relationships/image" Target="../media/image9.wmf"/><Relationship Id="rId5" Type="http://schemas.openxmlformats.org/officeDocument/2006/relationships/image" Target="../media/image3.png"/><Relationship Id="rId10" Type="http://schemas.openxmlformats.org/officeDocument/2006/relationships/image" Target="../media/image8.wmf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5.wmf"/><Relationship Id="rId18" Type="http://schemas.openxmlformats.org/officeDocument/2006/relationships/image" Target="../media/image20.wmf"/><Relationship Id="rId3" Type="http://schemas.openxmlformats.org/officeDocument/2006/relationships/image" Target="../media/image9.wmf"/><Relationship Id="rId21" Type="http://schemas.openxmlformats.org/officeDocument/2006/relationships/image" Target="../media/image12.wmf"/><Relationship Id="rId7" Type="http://schemas.openxmlformats.org/officeDocument/2006/relationships/image" Target="../media/image5.wmf"/><Relationship Id="rId12" Type="http://schemas.openxmlformats.org/officeDocument/2006/relationships/image" Target="../media/image1.wmf"/><Relationship Id="rId17" Type="http://schemas.openxmlformats.org/officeDocument/2006/relationships/image" Target="../media/image19.wmf"/><Relationship Id="rId2" Type="http://schemas.openxmlformats.org/officeDocument/2006/relationships/image" Target="../media/image13.wmf"/><Relationship Id="rId16" Type="http://schemas.openxmlformats.org/officeDocument/2006/relationships/image" Target="../media/image18.wmf"/><Relationship Id="rId20" Type="http://schemas.openxmlformats.org/officeDocument/2006/relationships/image" Target="../media/image1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0.wmf"/><Relationship Id="rId5" Type="http://schemas.openxmlformats.org/officeDocument/2006/relationships/image" Target="../media/image6.png"/><Relationship Id="rId15" Type="http://schemas.openxmlformats.org/officeDocument/2006/relationships/image" Target="../media/image17.wmf"/><Relationship Id="rId10" Type="http://schemas.openxmlformats.org/officeDocument/2006/relationships/image" Target="../media/image8.wmf"/><Relationship Id="rId19" Type="http://schemas.openxmlformats.org/officeDocument/2006/relationships/image" Target="../media/image21.wmf"/><Relationship Id="rId4" Type="http://schemas.openxmlformats.org/officeDocument/2006/relationships/image" Target="../media/image4.wmf"/><Relationship Id="rId9" Type="http://schemas.openxmlformats.org/officeDocument/2006/relationships/image" Target="../media/image14.wmf"/><Relationship Id="rId14" Type="http://schemas.openxmlformats.org/officeDocument/2006/relationships/image" Target="../media/image16.wmf"/><Relationship Id="rId22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5.wmf"/><Relationship Id="rId18" Type="http://schemas.openxmlformats.org/officeDocument/2006/relationships/image" Target="../media/image20.wmf"/><Relationship Id="rId3" Type="http://schemas.openxmlformats.org/officeDocument/2006/relationships/image" Target="../media/image9.wmf"/><Relationship Id="rId21" Type="http://schemas.openxmlformats.org/officeDocument/2006/relationships/image" Target="../media/image12.wmf"/><Relationship Id="rId7" Type="http://schemas.openxmlformats.org/officeDocument/2006/relationships/image" Target="../media/image5.wmf"/><Relationship Id="rId12" Type="http://schemas.openxmlformats.org/officeDocument/2006/relationships/image" Target="../media/image1.wmf"/><Relationship Id="rId17" Type="http://schemas.openxmlformats.org/officeDocument/2006/relationships/image" Target="../media/image19.wmf"/><Relationship Id="rId2" Type="http://schemas.openxmlformats.org/officeDocument/2006/relationships/image" Target="../media/image13.wmf"/><Relationship Id="rId16" Type="http://schemas.openxmlformats.org/officeDocument/2006/relationships/image" Target="../media/image18.wmf"/><Relationship Id="rId20" Type="http://schemas.openxmlformats.org/officeDocument/2006/relationships/image" Target="../media/image1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0.wmf"/><Relationship Id="rId5" Type="http://schemas.openxmlformats.org/officeDocument/2006/relationships/image" Target="../media/image6.png"/><Relationship Id="rId15" Type="http://schemas.openxmlformats.org/officeDocument/2006/relationships/image" Target="../media/image17.wmf"/><Relationship Id="rId23" Type="http://schemas.openxmlformats.org/officeDocument/2006/relationships/image" Target="../media/image2.png"/><Relationship Id="rId10" Type="http://schemas.openxmlformats.org/officeDocument/2006/relationships/image" Target="../media/image8.wmf"/><Relationship Id="rId19" Type="http://schemas.openxmlformats.org/officeDocument/2006/relationships/image" Target="../media/image21.wmf"/><Relationship Id="rId4" Type="http://schemas.openxmlformats.org/officeDocument/2006/relationships/image" Target="../media/image4.wmf"/><Relationship Id="rId9" Type="http://schemas.openxmlformats.org/officeDocument/2006/relationships/image" Target="../media/image14.wmf"/><Relationship Id="rId14" Type="http://schemas.openxmlformats.org/officeDocument/2006/relationships/image" Target="../media/image16.wmf"/><Relationship Id="rId2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5.wmf"/><Relationship Id="rId18" Type="http://schemas.openxmlformats.org/officeDocument/2006/relationships/image" Target="../media/image20.wmf"/><Relationship Id="rId3" Type="http://schemas.openxmlformats.org/officeDocument/2006/relationships/image" Target="../media/image9.wmf"/><Relationship Id="rId21" Type="http://schemas.openxmlformats.org/officeDocument/2006/relationships/image" Target="../media/image12.wmf"/><Relationship Id="rId7" Type="http://schemas.openxmlformats.org/officeDocument/2006/relationships/image" Target="../media/image5.wmf"/><Relationship Id="rId12" Type="http://schemas.openxmlformats.org/officeDocument/2006/relationships/image" Target="../media/image1.wmf"/><Relationship Id="rId17" Type="http://schemas.openxmlformats.org/officeDocument/2006/relationships/image" Target="../media/image19.wmf"/><Relationship Id="rId2" Type="http://schemas.openxmlformats.org/officeDocument/2006/relationships/image" Target="../media/image13.wmf"/><Relationship Id="rId16" Type="http://schemas.openxmlformats.org/officeDocument/2006/relationships/image" Target="../media/image18.wmf"/><Relationship Id="rId20" Type="http://schemas.openxmlformats.org/officeDocument/2006/relationships/image" Target="../media/image1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0.wmf"/><Relationship Id="rId5" Type="http://schemas.openxmlformats.org/officeDocument/2006/relationships/image" Target="../media/image6.png"/><Relationship Id="rId15" Type="http://schemas.openxmlformats.org/officeDocument/2006/relationships/image" Target="../media/image17.wmf"/><Relationship Id="rId23" Type="http://schemas.openxmlformats.org/officeDocument/2006/relationships/image" Target="../media/image2.png"/><Relationship Id="rId10" Type="http://schemas.openxmlformats.org/officeDocument/2006/relationships/image" Target="../media/image8.wmf"/><Relationship Id="rId19" Type="http://schemas.openxmlformats.org/officeDocument/2006/relationships/image" Target="../media/image21.wmf"/><Relationship Id="rId4" Type="http://schemas.openxmlformats.org/officeDocument/2006/relationships/image" Target="../media/image4.wmf"/><Relationship Id="rId9" Type="http://schemas.openxmlformats.org/officeDocument/2006/relationships/image" Target="../media/image14.wmf"/><Relationship Id="rId14" Type="http://schemas.openxmlformats.org/officeDocument/2006/relationships/image" Target="../media/image16.wmf"/><Relationship Id="rId22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.wmf"/><Relationship Id="rId18" Type="http://schemas.openxmlformats.org/officeDocument/2006/relationships/image" Target="../media/image19.wmf"/><Relationship Id="rId3" Type="http://schemas.openxmlformats.org/officeDocument/2006/relationships/image" Target="../media/image9.wmf"/><Relationship Id="rId21" Type="http://schemas.openxmlformats.org/officeDocument/2006/relationships/image" Target="../media/image11.wmf"/><Relationship Id="rId7" Type="http://schemas.openxmlformats.org/officeDocument/2006/relationships/image" Target="../media/image5.wmf"/><Relationship Id="rId12" Type="http://schemas.openxmlformats.org/officeDocument/2006/relationships/image" Target="../media/image10.wmf"/><Relationship Id="rId17" Type="http://schemas.openxmlformats.org/officeDocument/2006/relationships/image" Target="../media/image18.wmf"/><Relationship Id="rId2" Type="http://schemas.openxmlformats.org/officeDocument/2006/relationships/image" Target="../media/image13.wmf"/><Relationship Id="rId16" Type="http://schemas.openxmlformats.org/officeDocument/2006/relationships/image" Target="../media/image17.wmf"/><Relationship Id="rId20" Type="http://schemas.openxmlformats.org/officeDocument/2006/relationships/image" Target="../media/image2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8.wmf"/><Relationship Id="rId5" Type="http://schemas.openxmlformats.org/officeDocument/2006/relationships/image" Target="../media/image6.png"/><Relationship Id="rId15" Type="http://schemas.openxmlformats.org/officeDocument/2006/relationships/image" Target="../media/image16.wmf"/><Relationship Id="rId10" Type="http://schemas.openxmlformats.org/officeDocument/2006/relationships/image" Target="../media/image14.wmf"/><Relationship Id="rId19" Type="http://schemas.openxmlformats.org/officeDocument/2006/relationships/image" Target="../media/image20.wmf"/><Relationship Id="rId4" Type="http://schemas.openxmlformats.org/officeDocument/2006/relationships/image" Target="../media/image4.wmf"/><Relationship Id="rId9" Type="http://schemas.openxmlformats.org/officeDocument/2006/relationships/image" Target="../media/image3.png"/><Relationship Id="rId14" Type="http://schemas.openxmlformats.org/officeDocument/2006/relationships/image" Target="../media/image15.wmf"/><Relationship Id="rId22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.wmf"/><Relationship Id="rId18" Type="http://schemas.openxmlformats.org/officeDocument/2006/relationships/image" Target="../media/image19.wmf"/><Relationship Id="rId3" Type="http://schemas.openxmlformats.org/officeDocument/2006/relationships/image" Target="../media/image9.wmf"/><Relationship Id="rId21" Type="http://schemas.openxmlformats.org/officeDocument/2006/relationships/image" Target="../media/image11.wmf"/><Relationship Id="rId7" Type="http://schemas.openxmlformats.org/officeDocument/2006/relationships/image" Target="../media/image5.wmf"/><Relationship Id="rId12" Type="http://schemas.openxmlformats.org/officeDocument/2006/relationships/image" Target="../media/image10.wmf"/><Relationship Id="rId17" Type="http://schemas.openxmlformats.org/officeDocument/2006/relationships/image" Target="../media/image18.wmf"/><Relationship Id="rId2" Type="http://schemas.openxmlformats.org/officeDocument/2006/relationships/image" Target="../media/image13.wmf"/><Relationship Id="rId16" Type="http://schemas.openxmlformats.org/officeDocument/2006/relationships/image" Target="../media/image17.wmf"/><Relationship Id="rId20" Type="http://schemas.openxmlformats.org/officeDocument/2006/relationships/image" Target="../media/image2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8.wmf"/><Relationship Id="rId5" Type="http://schemas.openxmlformats.org/officeDocument/2006/relationships/image" Target="../media/image6.png"/><Relationship Id="rId15" Type="http://schemas.openxmlformats.org/officeDocument/2006/relationships/image" Target="../media/image16.wmf"/><Relationship Id="rId10" Type="http://schemas.openxmlformats.org/officeDocument/2006/relationships/image" Target="../media/image14.wmf"/><Relationship Id="rId19" Type="http://schemas.openxmlformats.org/officeDocument/2006/relationships/image" Target="../media/image20.wmf"/><Relationship Id="rId4" Type="http://schemas.openxmlformats.org/officeDocument/2006/relationships/image" Target="../media/image4.wmf"/><Relationship Id="rId9" Type="http://schemas.openxmlformats.org/officeDocument/2006/relationships/image" Target="../media/image3.png"/><Relationship Id="rId14" Type="http://schemas.openxmlformats.org/officeDocument/2006/relationships/image" Target="../media/image15.wmf"/><Relationship Id="rId22" Type="http://schemas.openxmlformats.org/officeDocument/2006/relationships/image" Target="../media/image1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.wmf"/><Relationship Id="rId18" Type="http://schemas.openxmlformats.org/officeDocument/2006/relationships/image" Target="../media/image19.wmf"/><Relationship Id="rId3" Type="http://schemas.openxmlformats.org/officeDocument/2006/relationships/image" Target="../media/image9.wmf"/><Relationship Id="rId21" Type="http://schemas.openxmlformats.org/officeDocument/2006/relationships/image" Target="../media/image11.wmf"/><Relationship Id="rId7" Type="http://schemas.openxmlformats.org/officeDocument/2006/relationships/image" Target="../media/image5.wmf"/><Relationship Id="rId12" Type="http://schemas.openxmlformats.org/officeDocument/2006/relationships/image" Target="../media/image10.wmf"/><Relationship Id="rId17" Type="http://schemas.openxmlformats.org/officeDocument/2006/relationships/image" Target="../media/image18.wmf"/><Relationship Id="rId2" Type="http://schemas.openxmlformats.org/officeDocument/2006/relationships/image" Target="../media/image13.wmf"/><Relationship Id="rId16" Type="http://schemas.openxmlformats.org/officeDocument/2006/relationships/image" Target="../media/image17.wmf"/><Relationship Id="rId20" Type="http://schemas.openxmlformats.org/officeDocument/2006/relationships/image" Target="../media/image2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8.wmf"/><Relationship Id="rId5" Type="http://schemas.openxmlformats.org/officeDocument/2006/relationships/image" Target="../media/image6.png"/><Relationship Id="rId15" Type="http://schemas.openxmlformats.org/officeDocument/2006/relationships/image" Target="../media/image16.wmf"/><Relationship Id="rId10" Type="http://schemas.openxmlformats.org/officeDocument/2006/relationships/image" Target="../media/image14.wmf"/><Relationship Id="rId19" Type="http://schemas.openxmlformats.org/officeDocument/2006/relationships/image" Target="../media/image20.wmf"/><Relationship Id="rId4" Type="http://schemas.openxmlformats.org/officeDocument/2006/relationships/image" Target="../media/image4.wmf"/><Relationship Id="rId9" Type="http://schemas.openxmlformats.org/officeDocument/2006/relationships/image" Target="../media/image3.png"/><Relationship Id="rId14" Type="http://schemas.openxmlformats.org/officeDocument/2006/relationships/image" Target="../media/image15.wmf"/><Relationship Id="rId22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.wmf"/><Relationship Id="rId18" Type="http://schemas.openxmlformats.org/officeDocument/2006/relationships/image" Target="../media/image19.wmf"/><Relationship Id="rId3" Type="http://schemas.openxmlformats.org/officeDocument/2006/relationships/image" Target="../media/image9.wmf"/><Relationship Id="rId21" Type="http://schemas.openxmlformats.org/officeDocument/2006/relationships/image" Target="../media/image11.wmf"/><Relationship Id="rId7" Type="http://schemas.openxmlformats.org/officeDocument/2006/relationships/image" Target="../media/image5.wmf"/><Relationship Id="rId12" Type="http://schemas.openxmlformats.org/officeDocument/2006/relationships/image" Target="../media/image10.wmf"/><Relationship Id="rId17" Type="http://schemas.openxmlformats.org/officeDocument/2006/relationships/image" Target="../media/image18.wmf"/><Relationship Id="rId2" Type="http://schemas.openxmlformats.org/officeDocument/2006/relationships/image" Target="../media/image13.wmf"/><Relationship Id="rId16" Type="http://schemas.openxmlformats.org/officeDocument/2006/relationships/image" Target="../media/image17.wmf"/><Relationship Id="rId20" Type="http://schemas.openxmlformats.org/officeDocument/2006/relationships/image" Target="../media/image2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8.wmf"/><Relationship Id="rId5" Type="http://schemas.openxmlformats.org/officeDocument/2006/relationships/image" Target="../media/image6.png"/><Relationship Id="rId15" Type="http://schemas.openxmlformats.org/officeDocument/2006/relationships/image" Target="../media/image16.wmf"/><Relationship Id="rId10" Type="http://schemas.openxmlformats.org/officeDocument/2006/relationships/image" Target="../media/image14.wmf"/><Relationship Id="rId19" Type="http://schemas.openxmlformats.org/officeDocument/2006/relationships/image" Target="../media/image20.wmf"/><Relationship Id="rId4" Type="http://schemas.openxmlformats.org/officeDocument/2006/relationships/image" Target="../media/image4.wmf"/><Relationship Id="rId9" Type="http://schemas.openxmlformats.org/officeDocument/2006/relationships/image" Target="../media/image3.png"/><Relationship Id="rId14" Type="http://schemas.openxmlformats.org/officeDocument/2006/relationships/image" Target="../media/image15.wmf"/><Relationship Id="rId22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5.wmf"/><Relationship Id="rId18" Type="http://schemas.openxmlformats.org/officeDocument/2006/relationships/image" Target="../media/image20.wmf"/><Relationship Id="rId3" Type="http://schemas.openxmlformats.org/officeDocument/2006/relationships/image" Target="../media/image9.wmf"/><Relationship Id="rId21" Type="http://schemas.openxmlformats.org/officeDocument/2006/relationships/image" Target="../media/image12.wmf"/><Relationship Id="rId7" Type="http://schemas.openxmlformats.org/officeDocument/2006/relationships/image" Target="../media/image5.wmf"/><Relationship Id="rId12" Type="http://schemas.openxmlformats.org/officeDocument/2006/relationships/image" Target="../media/image1.wmf"/><Relationship Id="rId17" Type="http://schemas.openxmlformats.org/officeDocument/2006/relationships/image" Target="../media/image19.wmf"/><Relationship Id="rId2" Type="http://schemas.openxmlformats.org/officeDocument/2006/relationships/image" Target="../media/image13.wmf"/><Relationship Id="rId16" Type="http://schemas.openxmlformats.org/officeDocument/2006/relationships/image" Target="../media/image18.wmf"/><Relationship Id="rId20" Type="http://schemas.openxmlformats.org/officeDocument/2006/relationships/image" Target="../media/image1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0.wmf"/><Relationship Id="rId5" Type="http://schemas.openxmlformats.org/officeDocument/2006/relationships/image" Target="../media/image6.png"/><Relationship Id="rId15" Type="http://schemas.openxmlformats.org/officeDocument/2006/relationships/image" Target="../media/image17.wmf"/><Relationship Id="rId23" Type="http://schemas.openxmlformats.org/officeDocument/2006/relationships/image" Target="../media/image23.png"/><Relationship Id="rId10" Type="http://schemas.openxmlformats.org/officeDocument/2006/relationships/image" Target="../media/image8.wmf"/><Relationship Id="rId19" Type="http://schemas.openxmlformats.org/officeDocument/2006/relationships/image" Target="../media/image21.wmf"/><Relationship Id="rId4" Type="http://schemas.openxmlformats.org/officeDocument/2006/relationships/image" Target="../media/image4.wmf"/><Relationship Id="rId9" Type="http://schemas.openxmlformats.org/officeDocument/2006/relationships/image" Target="../media/image14.wmf"/><Relationship Id="rId14" Type="http://schemas.openxmlformats.org/officeDocument/2006/relationships/image" Target="../media/image16.wmf"/><Relationship Id="rId22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.wmf"/><Relationship Id="rId18" Type="http://schemas.openxmlformats.org/officeDocument/2006/relationships/image" Target="../media/image19.wmf"/><Relationship Id="rId3" Type="http://schemas.openxmlformats.org/officeDocument/2006/relationships/image" Target="../media/image9.wmf"/><Relationship Id="rId21" Type="http://schemas.openxmlformats.org/officeDocument/2006/relationships/image" Target="../media/image11.wmf"/><Relationship Id="rId7" Type="http://schemas.openxmlformats.org/officeDocument/2006/relationships/image" Target="../media/image5.wmf"/><Relationship Id="rId12" Type="http://schemas.openxmlformats.org/officeDocument/2006/relationships/image" Target="../media/image10.wmf"/><Relationship Id="rId17" Type="http://schemas.openxmlformats.org/officeDocument/2006/relationships/image" Target="../media/image18.wmf"/><Relationship Id="rId2" Type="http://schemas.openxmlformats.org/officeDocument/2006/relationships/image" Target="../media/image13.wmf"/><Relationship Id="rId16" Type="http://schemas.openxmlformats.org/officeDocument/2006/relationships/image" Target="../media/image17.wmf"/><Relationship Id="rId20" Type="http://schemas.openxmlformats.org/officeDocument/2006/relationships/image" Target="../media/image2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8.wmf"/><Relationship Id="rId5" Type="http://schemas.openxmlformats.org/officeDocument/2006/relationships/image" Target="../media/image6.png"/><Relationship Id="rId15" Type="http://schemas.openxmlformats.org/officeDocument/2006/relationships/image" Target="../media/image16.wmf"/><Relationship Id="rId10" Type="http://schemas.openxmlformats.org/officeDocument/2006/relationships/image" Target="../media/image14.wmf"/><Relationship Id="rId19" Type="http://schemas.openxmlformats.org/officeDocument/2006/relationships/image" Target="../media/image20.wmf"/><Relationship Id="rId4" Type="http://schemas.openxmlformats.org/officeDocument/2006/relationships/image" Target="../media/image4.wmf"/><Relationship Id="rId9" Type="http://schemas.openxmlformats.org/officeDocument/2006/relationships/image" Target="../media/image3.png"/><Relationship Id="rId14" Type="http://schemas.openxmlformats.org/officeDocument/2006/relationships/image" Target="../media/image15.wmf"/><Relationship Id="rId22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5.wmf"/><Relationship Id="rId18" Type="http://schemas.openxmlformats.org/officeDocument/2006/relationships/image" Target="../media/image20.wmf"/><Relationship Id="rId3" Type="http://schemas.openxmlformats.org/officeDocument/2006/relationships/image" Target="../media/image9.wmf"/><Relationship Id="rId21" Type="http://schemas.openxmlformats.org/officeDocument/2006/relationships/image" Target="../media/image12.wmf"/><Relationship Id="rId7" Type="http://schemas.openxmlformats.org/officeDocument/2006/relationships/image" Target="../media/image5.wmf"/><Relationship Id="rId12" Type="http://schemas.openxmlformats.org/officeDocument/2006/relationships/image" Target="../media/image1.wmf"/><Relationship Id="rId17" Type="http://schemas.openxmlformats.org/officeDocument/2006/relationships/image" Target="../media/image19.wmf"/><Relationship Id="rId2" Type="http://schemas.openxmlformats.org/officeDocument/2006/relationships/image" Target="../media/image13.wmf"/><Relationship Id="rId16" Type="http://schemas.openxmlformats.org/officeDocument/2006/relationships/image" Target="../media/image18.wmf"/><Relationship Id="rId20" Type="http://schemas.openxmlformats.org/officeDocument/2006/relationships/image" Target="../media/image1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0.wmf"/><Relationship Id="rId5" Type="http://schemas.openxmlformats.org/officeDocument/2006/relationships/image" Target="../media/image6.png"/><Relationship Id="rId15" Type="http://schemas.openxmlformats.org/officeDocument/2006/relationships/image" Target="../media/image17.wmf"/><Relationship Id="rId10" Type="http://schemas.openxmlformats.org/officeDocument/2006/relationships/image" Target="../media/image8.wmf"/><Relationship Id="rId19" Type="http://schemas.openxmlformats.org/officeDocument/2006/relationships/image" Target="../media/image21.wmf"/><Relationship Id="rId4" Type="http://schemas.openxmlformats.org/officeDocument/2006/relationships/image" Target="../media/image4.wmf"/><Relationship Id="rId9" Type="http://schemas.openxmlformats.org/officeDocument/2006/relationships/image" Target="../media/image14.wmf"/><Relationship Id="rId14" Type="http://schemas.openxmlformats.org/officeDocument/2006/relationships/image" Target="../media/image16.wmf"/><Relationship Id="rId22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wmf"/><Relationship Id="rId4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81" y="2640490"/>
            <a:ext cx="8819523" cy="504056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¿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Qué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tiempo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hace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hoy?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8916" y="3083389"/>
            <a:ext cx="7126652" cy="843907"/>
          </a:xfrm>
        </p:spPr>
        <p:txBody>
          <a:bodyPr>
            <a:noAutofit/>
          </a:bodyPr>
          <a:lstStyle/>
          <a:p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Habla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del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tiempo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usando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el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presente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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Hace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…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n-US" sz="24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á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…Hay…</a:t>
            </a:r>
            <a:endParaRPr lang="en-U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06143" y="514950"/>
            <a:ext cx="66198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1.)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6949756" y="578456"/>
            <a:ext cx="565596" cy="660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4.)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29604" y="951251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2.)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552092" y="908658"/>
            <a:ext cx="452655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3.)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255216" y="4205258"/>
            <a:ext cx="565493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5.)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525963" y="4682295"/>
            <a:ext cx="535127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6.)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4395306" y="4712887"/>
            <a:ext cx="588563" cy="47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7.)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764361" y="4273251"/>
            <a:ext cx="644331" cy="4589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8.) 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21" descr="C:\Documents and Settings\Owner\Local Settings\Temporary Internet Files\Content.IE5\OOLY3YEV\MC9004135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81" y="684248"/>
            <a:ext cx="1733652" cy="145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9" descr="C:\Documents and Settings\Owner\Local Settings\Temporary Internet Files\Content.IE5\JHWSN2IA\MC900432587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231" y="680636"/>
            <a:ext cx="1544289" cy="1544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2" descr="C:\Documents and Settings\Owner\Local Settings\Temporary Internet Files\Content.IE5\A4K8Q97T\MC900432589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877" y="4415868"/>
            <a:ext cx="1481429" cy="148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78" y="4406012"/>
            <a:ext cx="1482955" cy="156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Documents and Settings\Owner\Local Settings\Temporary Internet Files\Content.IE5\KP5ELYGW\MC90031111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692" y="5271873"/>
            <a:ext cx="1325192" cy="872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C:\Documents and Settings\Owner\Local Settings\Temporary Internet Files\Content.IE5\KP5ELYGW\MC900432591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624" y="4750965"/>
            <a:ext cx="1041816" cy="104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7" descr="C:\Documents and Settings\Owner\Local Settings\Temporary Internet Files\Content.IE5\SOR886TI\MC900441809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497" y="4393754"/>
            <a:ext cx="1399027" cy="1399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4" descr="C:\Documents and Settings\Owner\Local Settings\Temporary Internet Files\Content.IE5\XMLX0457\MC900285788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574" y="927117"/>
            <a:ext cx="1311732" cy="1548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C:\Documents and Settings\Owner\Local Settings\Temporary Internet Files\Content.IE5\39PR9PFX\MC900303521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692" y="578131"/>
            <a:ext cx="865021" cy="111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0" descr="C:\Documents and Settings\Owner\Local Settings\Temporary Internet Files\Content.IE5\5FQPW6FW\MC900199717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419" y="1320583"/>
            <a:ext cx="801014" cy="9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9" descr="C:\Documents and Settings\Owner\Local Settings\Temporary Internet Files\Content.IE5\OOLY3YEV\MC900089466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153" y="4538024"/>
            <a:ext cx="1485883" cy="1110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0" descr="C:\Documents and Settings\Owner\Local Settings\Temporary Internet Files\Content.IE5\XMLX0457\MC900356443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705" y="5078287"/>
            <a:ext cx="1084622" cy="926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1752802" y="1967282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n-US" sz="1400" dirty="0" err="1" smtClean="0">
                <a:latin typeface="Calibri"/>
                <a:ea typeface="Calibri"/>
                <a:cs typeface="Times New Roman"/>
              </a:rPr>
              <a:t>martes</a:t>
            </a:r>
            <a:endParaRPr lang="en-US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4351564" y="2143166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 err="1" smtClean="0">
                <a:effectLst/>
                <a:latin typeface="Calibri"/>
                <a:ea typeface="Calibri"/>
                <a:cs typeface="Times New Roman"/>
              </a:rPr>
              <a:t>viernes</a:t>
            </a:r>
            <a:endParaRPr lang="en-US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6038369" y="2129772"/>
            <a:ext cx="1231781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 err="1">
                <a:latin typeface="Calibri"/>
                <a:ea typeface="Calibri"/>
                <a:cs typeface="Times New Roman"/>
              </a:rPr>
              <a:t>d</a:t>
            </a:r>
            <a:r>
              <a:rPr lang="en-US" sz="1400" dirty="0" err="1" smtClean="0">
                <a:effectLst/>
                <a:latin typeface="Calibri"/>
                <a:ea typeface="Calibri"/>
                <a:cs typeface="Times New Roman"/>
              </a:rPr>
              <a:t>omingo</a:t>
            </a:r>
            <a:r>
              <a:rPr lang="en-US" sz="1400" dirty="0" smtClean="0">
                <a:effectLst/>
                <a:latin typeface="Calibri"/>
                <a:ea typeface="Calibri"/>
                <a:cs typeface="Times New Roman"/>
              </a:rPr>
              <a:t> </a:t>
            </a:r>
            <a:r>
              <a:rPr lang="en-US" sz="1400" dirty="0" err="1" smtClean="0">
                <a:effectLst/>
                <a:latin typeface="Calibri"/>
                <a:ea typeface="Calibri"/>
                <a:cs typeface="Times New Roman"/>
              </a:rPr>
              <a:t>por</a:t>
            </a:r>
            <a:r>
              <a:rPr lang="en-US" sz="1400" dirty="0" smtClean="0">
                <a:effectLst/>
                <a:latin typeface="Calibri"/>
                <a:ea typeface="Calibri"/>
                <a:cs typeface="Times New Roman"/>
              </a:rPr>
              <a:t> la </a:t>
            </a:r>
            <a:r>
              <a:rPr lang="en-US" sz="1400" dirty="0" err="1" smtClean="0">
                <a:effectLst/>
                <a:latin typeface="Calibri"/>
                <a:ea typeface="Calibri"/>
                <a:cs typeface="Times New Roman"/>
              </a:rPr>
              <a:t>tarde</a:t>
            </a:r>
            <a:endParaRPr lang="en-US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0" name="Text Box 2"/>
          <p:cNvSpPr txBox="1">
            <a:spLocks noChangeArrowheads="1"/>
          </p:cNvSpPr>
          <p:nvPr/>
        </p:nvSpPr>
        <p:spPr bwMode="auto">
          <a:xfrm>
            <a:off x="7986025" y="2313981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 err="1" smtClean="0">
                <a:effectLst/>
                <a:latin typeface="Calibri"/>
                <a:ea typeface="Calibri"/>
                <a:cs typeface="Times New Roman"/>
              </a:rPr>
              <a:t>lunes</a:t>
            </a:r>
            <a:endParaRPr lang="en-US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437137" y="5752813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 err="1" smtClean="0">
                <a:effectLst/>
                <a:latin typeface="Calibri"/>
                <a:ea typeface="Calibri"/>
                <a:cs typeface="Times New Roman"/>
              </a:rPr>
              <a:t>miércoles</a:t>
            </a:r>
            <a:endParaRPr lang="en-US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2" name="Text Box 2"/>
          <p:cNvSpPr txBox="1">
            <a:spLocks noChangeArrowheads="1"/>
          </p:cNvSpPr>
          <p:nvPr/>
        </p:nvSpPr>
        <p:spPr bwMode="auto">
          <a:xfrm>
            <a:off x="3168816" y="5877295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 err="1" smtClean="0">
                <a:effectLst/>
                <a:latin typeface="Calibri"/>
                <a:ea typeface="Calibri"/>
                <a:cs typeface="Times New Roman"/>
              </a:rPr>
              <a:t>jueves</a:t>
            </a:r>
            <a:endParaRPr lang="en-US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3" name="Text Box 2"/>
          <p:cNvSpPr txBox="1">
            <a:spLocks noChangeArrowheads="1"/>
          </p:cNvSpPr>
          <p:nvPr/>
        </p:nvSpPr>
        <p:spPr bwMode="auto">
          <a:xfrm>
            <a:off x="5066819" y="5935981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 err="1" smtClean="0">
                <a:effectLst/>
                <a:latin typeface="Calibri"/>
                <a:ea typeface="Calibri"/>
                <a:cs typeface="Times New Roman"/>
              </a:rPr>
              <a:t>sábado</a:t>
            </a:r>
            <a:endParaRPr lang="en-US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4" name="Text Box 2"/>
          <p:cNvSpPr txBox="1">
            <a:spLocks noChangeArrowheads="1"/>
          </p:cNvSpPr>
          <p:nvPr/>
        </p:nvSpPr>
        <p:spPr bwMode="auto">
          <a:xfrm>
            <a:off x="7270150" y="6165304"/>
            <a:ext cx="1463734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 err="1">
                <a:latin typeface="Calibri"/>
                <a:ea typeface="Calibri"/>
                <a:cs typeface="Times New Roman"/>
              </a:rPr>
              <a:t>d</a:t>
            </a:r>
            <a:r>
              <a:rPr lang="en-US" sz="1400" dirty="0" err="1" smtClean="0">
                <a:effectLst/>
                <a:latin typeface="Calibri"/>
                <a:ea typeface="Calibri"/>
                <a:cs typeface="Times New Roman"/>
              </a:rPr>
              <a:t>omingo</a:t>
            </a:r>
            <a:r>
              <a:rPr lang="en-US" sz="1400" dirty="0" smtClean="0">
                <a:effectLst/>
                <a:latin typeface="Calibri"/>
                <a:ea typeface="Calibri"/>
                <a:cs typeface="Times New Roman"/>
              </a:rPr>
              <a:t>  </a:t>
            </a:r>
            <a:r>
              <a:rPr lang="en-US" sz="1400" dirty="0" err="1" smtClean="0">
                <a:effectLst/>
                <a:latin typeface="Calibri"/>
                <a:ea typeface="Calibri"/>
                <a:cs typeface="Times New Roman"/>
              </a:rPr>
              <a:t>por</a:t>
            </a:r>
            <a:r>
              <a:rPr lang="en-US" sz="1400" dirty="0" smtClean="0">
                <a:effectLst/>
                <a:latin typeface="Calibri"/>
                <a:ea typeface="Calibri"/>
                <a:cs typeface="Times New Roman"/>
              </a:rPr>
              <a:t> la </a:t>
            </a:r>
            <a:r>
              <a:rPr lang="en-US" sz="1400" dirty="0" err="1" smtClean="0">
                <a:effectLst/>
                <a:latin typeface="Calibri"/>
                <a:ea typeface="Calibri"/>
                <a:cs typeface="Times New Roman"/>
              </a:rPr>
              <a:t>mañana</a:t>
            </a:r>
            <a:endParaRPr lang="en-US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3684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 descr="C:\Documents and Settings\Owner\Local Settings\Temporary Internet Files\Content.IE5\72OVBJDZ\MC90037101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98" y="886536"/>
            <a:ext cx="924459" cy="98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Owner\Local Settings\Temporary Internet Files\Content.IE5\39PR9PFX\MC90030352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29" y="505538"/>
            <a:ext cx="865021" cy="111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138" y="3641633"/>
            <a:ext cx="872338" cy="9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Owner\Local Settings\Temporary Internet Files\Content.IE5\KP5ELYGW\MC90043259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990" y="753258"/>
            <a:ext cx="761886" cy="7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Owner\Local Settings\Temporary Internet Files\Content.IE5\SOR886TI\MC900441809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029" y="478782"/>
            <a:ext cx="1035904" cy="103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Owner\Local Settings\Temporary Internet Files\Content.IE5\KP5ELYGW\MC90031111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55" y="1141764"/>
            <a:ext cx="834773" cy="54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Documents and Settings\Owner\Local Settings\Temporary Internet Files\Content.IE5\A4K8Q97T\MC900432589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855" y="3663062"/>
            <a:ext cx="914286" cy="9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Documents and Settings\Owner\Local Settings\Temporary Internet Files\Content.IE5\XMLX0457\MC900311124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053" y="3573760"/>
            <a:ext cx="1123126" cy="105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Documents and Settings\Owner\Local Settings\Temporary Internet Files\Content.IE5\XMLX0457\MC900285788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81" y="2090433"/>
            <a:ext cx="936634" cy="11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Documents and Settings\Owner\Local Settings\Temporary Internet Files\Content.IE5\5FQPW6FW\MC900199717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643" y="964260"/>
            <a:ext cx="801014" cy="9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Documents and Settings\Owner\Local Settings\Temporary Internet Files\Content.IE5\OOLY3YEV\MC900413534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447" y="565198"/>
            <a:ext cx="1252130" cy="105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Documents and Settings\Owner\Local Settings\Temporary Internet Files\Content.IE5\KP5ELYGW\MC900410877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597" y="3867043"/>
            <a:ext cx="921060" cy="828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Documents and Settings\Owner\Local Settings\Temporary Internet Files\Content.IE5\O0D9VYFX\MC900239415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723" y="3430927"/>
            <a:ext cx="839969" cy="96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Documents and Settings\Owner\Local Settings\Temporary Internet Files\Content.IE5\39PR9PFX\MC900363600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83534"/>
            <a:ext cx="752551" cy="90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C:\Documents and Settings\Owner\Local Settings\Temporary Internet Files\Content.IE5\SOR886TI\MC900234297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512" y="2610458"/>
            <a:ext cx="822241" cy="55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Documents and Settings\Owner\Local Settings\Temporary Internet Files\Content.IE5\ID9TKFDP\MC900354059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15" y="4786408"/>
            <a:ext cx="810285" cy="127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C:\Documents and Settings\Owner\Local Settings\Temporary Internet Files\Content.IE5\JHWSN2IA\MC900351225[1].wm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375" y="2429378"/>
            <a:ext cx="1065432" cy="86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C:\Documents and Settings\Owner\Local Settings\Temporary Internet Files\Content.IE5\A4K8Q97T\MC900239387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29" y="2129141"/>
            <a:ext cx="555571" cy="69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C:\Documents and Settings\Owner\Local Settings\Temporary Internet Files\Content.IE5\OOLY3YEV\MC900089466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227" y="5002407"/>
            <a:ext cx="1010202" cy="75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C:\Documents and Settings\Owner\Local Settings\Temporary Internet Files\Content.IE5\XMLX0457\MC900356443[1].wm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351" y="5260237"/>
            <a:ext cx="753313" cy="64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7891792" y="304095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7912981" y="4375151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214503" y="4396766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4296342" y="4439324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1754458" y="4439323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2231937" y="5992096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906138" y="6031945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1754458" y="1682822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6170032" y="319635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4289657" y="319635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1746162" y="319635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6170032" y="1731121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7891792" y="169791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4296342" y="187672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0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41" y="2232430"/>
            <a:ext cx="598638" cy="63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979" y="2295451"/>
            <a:ext cx="598638" cy="63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637" y="2235946"/>
            <a:ext cx="598638" cy="63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Documents and Settings\Owner\Local Settings\Temporary Internet Files\Content.IE5\OOLY3YEV\MC900432665[1]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478" y="2536733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 Box 2"/>
          <p:cNvSpPr txBox="1">
            <a:spLocks noChangeArrowheads="1"/>
          </p:cNvSpPr>
          <p:nvPr/>
        </p:nvSpPr>
        <p:spPr bwMode="auto">
          <a:xfrm>
            <a:off x="3255382" y="5002407"/>
            <a:ext cx="5829300" cy="1647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Respuestas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posibles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smtClean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100" dirty="0"/>
              <a:t>Yes. = </a:t>
            </a:r>
            <a:r>
              <a:rPr lang="en-US" sz="1100" dirty="0" err="1"/>
              <a:t>Sí</a:t>
            </a:r>
            <a:r>
              <a:rPr lang="en-US" sz="1100" dirty="0"/>
              <a:t>./No. = No</a:t>
            </a:r>
            <a:r>
              <a:rPr lang="en-US" sz="1100" dirty="0" smtClean="0"/>
              <a:t>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Is there __________ /Are there __________ ? = ¿Hay __________ ?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Yes, there is/there are __________ . = 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No, there is/there are not __________ . = No, no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6034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Box 2"/>
          <p:cNvSpPr txBox="1">
            <a:spLocks noChangeArrowheads="1"/>
          </p:cNvSpPr>
          <p:nvPr/>
        </p:nvSpPr>
        <p:spPr bwMode="auto">
          <a:xfrm>
            <a:off x="3255382" y="5002407"/>
            <a:ext cx="5829300" cy="1647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Respuestas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posibles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smtClean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100" dirty="0"/>
              <a:t>Yes. = </a:t>
            </a:r>
            <a:r>
              <a:rPr lang="en-US" sz="1100" dirty="0" err="1"/>
              <a:t>Sí</a:t>
            </a:r>
            <a:r>
              <a:rPr lang="en-US" sz="1100" dirty="0"/>
              <a:t>./No. = No</a:t>
            </a:r>
            <a:r>
              <a:rPr lang="en-US" sz="1100" dirty="0" smtClean="0"/>
              <a:t>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Is there __________ /Are there __________ ? = ¿Hay __________ ?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Yes, there is/there are __________ . = 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No, there is/there are not __________ . = No, no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46" y="128194"/>
            <a:ext cx="9094367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	Hay </a:t>
            </a:r>
            <a:r>
              <a:rPr lang="en-US" dirty="0" err="1" smtClean="0"/>
              <a:t>tormenta</a:t>
            </a:r>
            <a:r>
              <a:rPr lang="en-US" dirty="0" smtClean="0"/>
              <a:t>.	       </a:t>
            </a:r>
            <a:r>
              <a:rPr lang="en-US" dirty="0" err="1" smtClean="0"/>
              <a:t>Nieva</a:t>
            </a:r>
            <a:r>
              <a:rPr lang="en-US" dirty="0" smtClean="0"/>
              <a:t>.	      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viento</a:t>
            </a:r>
            <a:r>
              <a:rPr lang="en-US" dirty="0" smtClean="0"/>
              <a:t>.	       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nublado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frío</a:t>
            </a:r>
            <a:r>
              <a:rPr lang="en-US" dirty="0" smtClean="0"/>
              <a:t>. </a:t>
            </a:r>
            <a:r>
              <a:rPr lang="en-US" dirty="0"/>
              <a:t>	</a:t>
            </a:r>
            <a:r>
              <a:rPr lang="en-US" dirty="0" smtClean="0"/>
              <a:t>      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verano</a:t>
            </a:r>
            <a:r>
              <a:rPr lang="en-US" dirty="0" smtClean="0"/>
              <a:t>.</a:t>
            </a:r>
            <a:r>
              <a:rPr lang="en-US" dirty="0"/>
              <a:t>	</a:t>
            </a:r>
            <a:r>
              <a:rPr lang="en-US" dirty="0" smtClean="0"/>
              <a:t>      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invierno</a:t>
            </a:r>
            <a:r>
              <a:rPr lang="en-US" dirty="0" smtClean="0"/>
              <a:t>.</a:t>
            </a:r>
            <a:r>
              <a:rPr lang="en-US" dirty="0"/>
              <a:t>	</a:t>
            </a:r>
            <a:r>
              <a:rPr lang="en-US" dirty="0" smtClean="0"/>
              <a:t>        </a:t>
            </a:r>
            <a:r>
              <a:rPr lang="en-US" sz="1200" dirty="0" err="1" smtClean="0"/>
              <a:t>Está</a:t>
            </a:r>
            <a:r>
              <a:rPr lang="en-US" sz="1200" dirty="0" smtClean="0"/>
              <a:t> </a:t>
            </a:r>
            <a:r>
              <a:rPr lang="en-US" sz="1200" smtClean="0"/>
              <a:t>parcialmente</a:t>
            </a:r>
            <a:r>
              <a:rPr lang="en-US" sz="1200" dirty="0" smtClean="0"/>
              <a:t> </a:t>
            </a:r>
            <a:r>
              <a:rPr lang="en-US" sz="1200" dirty="0" err="1" smtClean="0"/>
              <a:t>nublado</a:t>
            </a:r>
            <a:r>
              <a:rPr lang="en-US" sz="1200" dirty="0" smtClean="0"/>
              <a:t>.</a:t>
            </a:r>
            <a:endParaRPr lang="en-US" sz="12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dirty="0" err="1" smtClean="0"/>
              <a:t>Llueve</a:t>
            </a:r>
            <a:r>
              <a:rPr lang="en-US" dirty="0" smtClean="0"/>
              <a:t>.</a:t>
            </a:r>
            <a:r>
              <a:rPr lang="en-US" dirty="0"/>
              <a:t>	</a:t>
            </a:r>
            <a:r>
              <a:rPr lang="en-US" dirty="0" smtClean="0"/>
              <a:t>                       </a:t>
            </a:r>
            <a:r>
              <a:rPr lang="en-US" dirty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otoño</a:t>
            </a:r>
            <a:r>
              <a:rPr lang="en-US" dirty="0" smtClean="0"/>
              <a:t>.</a:t>
            </a:r>
            <a:r>
              <a:rPr lang="en-US" dirty="0"/>
              <a:t>	  </a:t>
            </a:r>
            <a:r>
              <a:rPr lang="en-US" dirty="0" smtClean="0"/>
              <a:t>     </a:t>
            </a:r>
            <a:r>
              <a:rPr lang="en-US" dirty="0" err="1" smtClean="0"/>
              <a:t>Hace</a:t>
            </a:r>
            <a:r>
              <a:rPr lang="en-US" dirty="0" smtClean="0"/>
              <a:t> sol.</a:t>
            </a:r>
            <a:r>
              <a:rPr lang="en-US" dirty="0"/>
              <a:t>	</a:t>
            </a:r>
            <a:r>
              <a:rPr lang="en-US" dirty="0" smtClean="0"/>
              <a:t>       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calor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dirty="0" err="1" smtClean="0"/>
              <a:t>Es</a:t>
            </a:r>
            <a:r>
              <a:rPr lang="en-US" dirty="0" smtClean="0"/>
              <a:t> primavera. </a:t>
            </a:r>
            <a:r>
              <a:rPr lang="en-US" dirty="0"/>
              <a:t>	</a:t>
            </a:r>
            <a:r>
              <a:rPr lang="en-US" dirty="0" smtClean="0"/>
              <a:t>           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buen</a:t>
            </a:r>
            <a:r>
              <a:rPr lang="en-US" dirty="0" smtClean="0"/>
              <a:t> </a:t>
            </a:r>
            <a:r>
              <a:rPr lang="en-US" dirty="0" err="1" smtClean="0"/>
              <a:t>tiempo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7" name="Picture 3" descr="C:\Documents and Settings\Owner\Local Settings\Temporary Internet Files\Content.IE5\72OVBJDZ\MC90037101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312" y="906895"/>
            <a:ext cx="924459" cy="98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Owner\Local Settings\Temporary Internet Files\Content.IE5\39PR9PFX\MC90030352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29" y="505538"/>
            <a:ext cx="865021" cy="111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138" y="3641633"/>
            <a:ext cx="872338" cy="9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Owner\Local Settings\Temporary Internet Files\Content.IE5\KP5ELYGW\MC90043259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171" y="921267"/>
            <a:ext cx="761886" cy="7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Owner\Local Settings\Temporary Internet Files\Content.IE5\SOR886TI\MC900441809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725" y="533078"/>
            <a:ext cx="1035904" cy="103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Owner\Local Settings\Temporary Internet Files\Content.IE5\KP5ELYGW\MC90031111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314" y="1105618"/>
            <a:ext cx="888396" cy="584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Documents and Settings\Owner\Local Settings\Temporary Internet Files\Content.IE5\A4K8Q97T\MC900432589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652" y="3645405"/>
            <a:ext cx="914286" cy="9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Documents and Settings\Owner\Local Settings\Temporary Internet Files\Content.IE5\XMLX0457\MC900311124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114" y="3573656"/>
            <a:ext cx="1123126" cy="105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Documents and Settings\Owner\Local Settings\Temporary Internet Files\Content.IE5\XMLX0457\MC900285788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81" y="2090433"/>
            <a:ext cx="936634" cy="11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Documents and Settings\Owner\Local Settings\Temporary Internet Files\Content.IE5\5FQPW6FW\MC900199717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643" y="964260"/>
            <a:ext cx="801014" cy="9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Documents and Settings\Owner\Local Settings\Temporary Internet Files\Content.IE5\OOLY3YEV\MC900413534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487" y="776076"/>
            <a:ext cx="1252130" cy="105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Documents and Settings\Owner\Local Settings\Temporary Internet Files\Content.IE5\KP5ELYGW\MC900410877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658" y="3799554"/>
            <a:ext cx="921060" cy="828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Documents and Settings\Owner\Local Settings\Temporary Internet Files\Content.IE5\O0D9VYFX\MC900239415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468" y="3573760"/>
            <a:ext cx="839969" cy="96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Documents and Settings\Owner\Local Settings\Temporary Internet Files\Content.IE5\39PR9PFX\MC900363600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481" y="2236217"/>
            <a:ext cx="752551" cy="90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C:\Documents and Settings\Owner\Local Settings\Temporary Internet Files\Content.IE5\SOR886TI\MC900234297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336" y="2628893"/>
            <a:ext cx="822241" cy="55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Documents and Settings\Owner\Local Settings\Temporary Internet Files\Content.IE5\ID9TKFDP\MC900354059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546" y="4958386"/>
            <a:ext cx="684995" cy="107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C:\Documents and Settings\Owner\Local Settings\Temporary Internet Files\Content.IE5\JHWSN2IA\MC900351225[1].wm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942" y="2345388"/>
            <a:ext cx="1065432" cy="86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C:\Documents and Settings\Owner\Local Settings\Temporary Internet Files\Content.IE5\A4K8Q97T\MC900239387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864" y="2081375"/>
            <a:ext cx="555571" cy="69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C:\Documents and Settings\Owner\Local Settings\Temporary Internet Files\Content.IE5\OOLY3YEV\MC900089466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233" y="4958386"/>
            <a:ext cx="1010202" cy="75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C:\Documents and Settings\Owner\Local Settings\Temporary Internet Files\Content.IE5\XMLX0457\MC900356443[1].wm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122" y="5713368"/>
            <a:ext cx="753313" cy="64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Owner\Local Settings\Temporary Internet Files\Content.IE5\KP5ELYGW\MC900431597[1]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541" y="776076"/>
            <a:ext cx="761886" cy="7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9" descr="C:\Documents and Settings\Owner\Local Settings\Temporary Internet Files\Content.IE5\JHWSN2IA\MC900432587[1].pn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390" y="2103728"/>
            <a:ext cx="1079334" cy="107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23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Owner\Local Settings\Temporary Internet Files\Content.IE5\72OVBJDZ\MC90037101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312" y="906895"/>
            <a:ext cx="924459" cy="98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Owner\Local Settings\Temporary Internet Files\Content.IE5\39PR9PFX\MC90030352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877" y="611515"/>
            <a:ext cx="865021" cy="111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430" y="3954867"/>
            <a:ext cx="872338" cy="9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Owner\Local Settings\Temporary Internet Files\Content.IE5\KP5ELYGW\MC90043259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679" y="1050810"/>
            <a:ext cx="761886" cy="7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Owner\Local Settings\Temporary Internet Files\Content.IE5\SOR886TI\MC900441809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613" y="493366"/>
            <a:ext cx="1035904" cy="103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Owner\Local Settings\Temporary Internet Files\Content.IE5\KP5ELYGW\MC90031111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413" y="1236960"/>
            <a:ext cx="888396" cy="584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Documents and Settings\Owner\Local Settings\Temporary Internet Files\Content.IE5\A4K8Q97T\MC900432589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639" y="3747401"/>
            <a:ext cx="914286" cy="9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Documents and Settings\Owner\Local Settings\Temporary Internet Files\Content.IE5\XMLX0457\MC900311124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584" y="3547790"/>
            <a:ext cx="1123126" cy="105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Documents and Settings\Owner\Local Settings\Temporary Internet Files\Content.IE5\XMLX0457\MC900285788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52" y="2441865"/>
            <a:ext cx="936634" cy="11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Documents and Settings\Owner\Local Settings\Temporary Internet Files\Content.IE5\5FQPW6FW\MC900199717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67" y="1050810"/>
            <a:ext cx="801014" cy="9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Documents and Settings\Owner\Local Settings\Temporary Internet Files\Content.IE5\OOLY3YEV\MC900413534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862370"/>
            <a:ext cx="1252130" cy="105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Documents and Settings\Owner\Local Settings\Temporary Internet Files\Content.IE5\KP5ELYGW\MC900410877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400" y="4049931"/>
            <a:ext cx="921060" cy="828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Documents and Settings\Owner\Local Settings\Temporary Internet Files\Content.IE5\O0D9VYFX\MC900239415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415" y="3635755"/>
            <a:ext cx="839969" cy="96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Documents and Settings\Owner\Local Settings\Temporary Internet Files\Content.IE5\39PR9PFX\MC900363600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153" y="2323169"/>
            <a:ext cx="752551" cy="90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C:\Documents and Settings\Owner\Local Settings\Temporary Internet Files\Content.IE5\SOR886TI\MC900234297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018" y="2841309"/>
            <a:ext cx="822241" cy="55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Documents and Settings\Owner\Local Settings\Temporary Internet Files\Content.IE5\ID9TKFDP\MC900354059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885" y="5279188"/>
            <a:ext cx="684995" cy="107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C:\Documents and Settings\Owner\Local Settings\Temporary Internet Files\Content.IE5\JHWSN2IA\MC900351225[1].wm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693" y="2561044"/>
            <a:ext cx="1065432" cy="86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C:\Documents and Settings\Owner\Local Settings\Temporary Internet Files\Content.IE5\A4K8Q97T\MC900239387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601" y="2282097"/>
            <a:ext cx="555571" cy="69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C:\Documents and Settings\Owner\Local Settings\Temporary Internet Files\Content.IE5\OOLY3YEV\MC900089466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071" y="4920636"/>
            <a:ext cx="1010202" cy="75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C:\Documents and Settings\Owner\Local Settings\Temporary Internet Files\Content.IE5\XMLX0457\MC900356443[1].wm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036" y="5603085"/>
            <a:ext cx="753313" cy="64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Owner\Local Settings\Temporary Internet Files\Content.IE5\KP5ELYGW\MC900431597[1]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825" y="862370"/>
            <a:ext cx="761886" cy="7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9" descr="C:\Documents and Settings\Owner\Local Settings\Temporary Internet Files\Content.IE5\JHWSN2IA\MC900432587[1].pn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831" y="2090433"/>
            <a:ext cx="1079334" cy="107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-33901" y="1146419"/>
            <a:ext cx="211295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Nieva</a:t>
            </a:r>
            <a:r>
              <a:rPr lang="en-US" sz="1200" dirty="0" smtClean="0"/>
              <a:t>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/>
              <a:t>Llueve</a:t>
            </a:r>
            <a:r>
              <a:rPr lang="en-US" sz="1200" dirty="0" smtClean="0"/>
              <a:t>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/>
              <a:t>Está</a:t>
            </a:r>
            <a:r>
              <a:rPr lang="en-US" sz="1200" dirty="0"/>
              <a:t> </a:t>
            </a:r>
            <a:r>
              <a:rPr lang="en-US" sz="1200" dirty="0" err="1"/>
              <a:t>nublado</a:t>
            </a:r>
            <a:r>
              <a:rPr lang="en-US" sz="1200" dirty="0"/>
              <a:t>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/>
              <a:t>Es</a:t>
            </a:r>
            <a:r>
              <a:rPr lang="en-US" sz="1200" dirty="0"/>
              <a:t> </a:t>
            </a:r>
            <a:r>
              <a:rPr lang="en-US" sz="1200" dirty="0" err="1"/>
              <a:t>invierno</a:t>
            </a:r>
            <a:r>
              <a:rPr lang="en-US" sz="1200" dirty="0" smtClean="0"/>
              <a:t>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/>
              <a:t>Hay </a:t>
            </a:r>
            <a:r>
              <a:rPr lang="en-US" sz="1200" dirty="0" err="1" smtClean="0"/>
              <a:t>tormenta</a:t>
            </a:r>
            <a:endParaRPr lang="en-US" sz="1200" dirty="0" smtClean="0"/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/>
              <a:t>Hace</a:t>
            </a:r>
            <a:r>
              <a:rPr lang="en-US" sz="1200" dirty="0"/>
              <a:t> </a:t>
            </a:r>
            <a:r>
              <a:rPr lang="en-US" sz="1200" dirty="0" err="1"/>
              <a:t>calor</a:t>
            </a:r>
            <a:r>
              <a:rPr lang="en-US" sz="1200" dirty="0"/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r>
              <a:rPr lang="en-US" sz="1200" dirty="0" err="1"/>
              <a:t>Hace</a:t>
            </a:r>
            <a:r>
              <a:rPr lang="en-US" sz="1200" dirty="0"/>
              <a:t> </a:t>
            </a:r>
            <a:r>
              <a:rPr lang="en-US" sz="1200" dirty="0" err="1" smtClean="0"/>
              <a:t>viento</a:t>
            </a:r>
            <a:r>
              <a:rPr lang="en-US" sz="1200" dirty="0" smtClean="0"/>
              <a:t>.</a:t>
            </a:r>
          </a:p>
          <a:p>
            <a:endParaRPr lang="en-US" sz="1200" dirty="0" smtClean="0"/>
          </a:p>
          <a:p>
            <a:endParaRPr lang="en-US" sz="1200" dirty="0" smtClean="0">
              <a:latin typeface="Bell MT" pitchFamily="18" charset="0"/>
            </a:endParaRPr>
          </a:p>
          <a:p>
            <a:r>
              <a:rPr lang="en-US" sz="1200" dirty="0" err="1"/>
              <a:t>Está</a:t>
            </a:r>
            <a:r>
              <a:rPr lang="en-US" sz="1200" dirty="0"/>
              <a:t> </a:t>
            </a:r>
            <a:r>
              <a:rPr lang="en-US" sz="1200" dirty="0" err="1"/>
              <a:t>parcialmente</a:t>
            </a:r>
            <a:r>
              <a:rPr lang="en-US" sz="1200" dirty="0"/>
              <a:t> </a:t>
            </a:r>
            <a:r>
              <a:rPr lang="en-US" sz="1200" dirty="0" err="1"/>
              <a:t>nublado</a:t>
            </a:r>
            <a:r>
              <a:rPr lang="en-US" sz="1200" dirty="0"/>
              <a:t>.</a:t>
            </a:r>
          </a:p>
          <a:p>
            <a:endParaRPr lang="en-US" sz="1200" dirty="0">
              <a:latin typeface="Bell MT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660888" y="1099128"/>
            <a:ext cx="231916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Es</a:t>
            </a:r>
            <a:r>
              <a:rPr lang="en-US" sz="1200" dirty="0"/>
              <a:t> </a:t>
            </a:r>
            <a:r>
              <a:rPr lang="en-US" sz="1200" dirty="0" err="1"/>
              <a:t>verano</a:t>
            </a:r>
            <a:r>
              <a:rPr lang="en-US" sz="1200" dirty="0" smtClean="0"/>
              <a:t>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/>
              <a:t>Es</a:t>
            </a:r>
            <a:r>
              <a:rPr lang="en-US" sz="1200" dirty="0"/>
              <a:t> </a:t>
            </a:r>
            <a:r>
              <a:rPr lang="en-US" sz="1200" dirty="0" err="1"/>
              <a:t>otoño</a:t>
            </a:r>
            <a:r>
              <a:rPr lang="en-US" sz="1200" dirty="0"/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/>
              <a:t>Es</a:t>
            </a:r>
            <a:r>
              <a:rPr lang="en-US" sz="1200" dirty="0"/>
              <a:t> primavera</a:t>
            </a:r>
            <a:r>
              <a:rPr lang="en-US" sz="1200" dirty="0" smtClean="0"/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/>
              <a:t>Hace</a:t>
            </a:r>
            <a:r>
              <a:rPr lang="en-US" sz="1200" dirty="0"/>
              <a:t> </a:t>
            </a:r>
            <a:r>
              <a:rPr lang="en-US" sz="1200" dirty="0" err="1"/>
              <a:t>buen</a:t>
            </a:r>
            <a:r>
              <a:rPr lang="en-US" sz="1200" dirty="0"/>
              <a:t> </a:t>
            </a:r>
            <a:r>
              <a:rPr lang="en-US" sz="1200" dirty="0" err="1"/>
              <a:t>tiempo</a:t>
            </a:r>
            <a:r>
              <a:rPr lang="en-US" sz="1200" dirty="0"/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/>
              <a:t>Es</a:t>
            </a:r>
            <a:r>
              <a:rPr lang="en-US" sz="1200" dirty="0"/>
              <a:t> primavera</a:t>
            </a:r>
            <a:r>
              <a:rPr lang="en-US" sz="1200" dirty="0" smtClean="0"/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/>
              <a:t>Hace</a:t>
            </a:r>
            <a:r>
              <a:rPr lang="en-US" sz="1200" dirty="0"/>
              <a:t> </a:t>
            </a:r>
            <a:r>
              <a:rPr lang="en-US" sz="1200" dirty="0" err="1"/>
              <a:t>frío</a:t>
            </a:r>
            <a:r>
              <a:rPr lang="en-US" sz="1200" dirty="0" smtClean="0"/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r>
              <a:rPr lang="en-US" sz="1200" dirty="0" err="1"/>
              <a:t>Hace</a:t>
            </a:r>
            <a:r>
              <a:rPr lang="en-US" sz="1200" dirty="0"/>
              <a:t> sol.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4040941" y="5241467"/>
            <a:ext cx="4779532" cy="115232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US" u="sng" dirty="0">
                <a:latin typeface="Bell MT" pitchFamily="18" charset="0"/>
              </a:rPr>
              <a:t>Directions:</a:t>
            </a:r>
          </a:p>
          <a:p>
            <a:r>
              <a:rPr lang="en-US" dirty="0">
                <a:latin typeface="Bell MT" pitchFamily="18" charset="0"/>
              </a:rPr>
              <a:t>Listen as Srta. M describes each picture using circumlocution. Draw a line to the picture being described.  </a:t>
            </a:r>
          </a:p>
        </p:txBody>
      </p:sp>
    </p:spTree>
    <p:extLst>
      <p:ext uri="{BB962C8B-B14F-4D97-AF65-F5344CB8AC3E}">
        <p14:creationId xmlns:p14="http://schemas.microsoft.com/office/powerpoint/2010/main" val="125992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Box 2"/>
          <p:cNvSpPr txBox="1">
            <a:spLocks noChangeArrowheads="1"/>
          </p:cNvSpPr>
          <p:nvPr/>
        </p:nvSpPr>
        <p:spPr bwMode="auto">
          <a:xfrm>
            <a:off x="3255382" y="5002407"/>
            <a:ext cx="5829300" cy="1647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Respuestas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posibles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smtClean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100" dirty="0"/>
              <a:t>Yes. = </a:t>
            </a:r>
            <a:r>
              <a:rPr lang="en-US" sz="1100" dirty="0" err="1"/>
              <a:t>Sí</a:t>
            </a:r>
            <a:r>
              <a:rPr lang="en-US" sz="1100" dirty="0"/>
              <a:t>./No. = No</a:t>
            </a:r>
            <a:r>
              <a:rPr lang="en-US" sz="1100" dirty="0" smtClean="0"/>
              <a:t>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Is there __________ /Are there __________ ? = ¿Hay __________ ?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Yes, there is/there are __________ . = 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No, there is/there are not __________ . = No, no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 descr="C:\Documents and Settings\Owner\Local Settings\Temporary Internet Files\Content.IE5\72OVBJDZ\MC90037101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98" y="886536"/>
            <a:ext cx="924459" cy="98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Owner\Local Settings\Temporary Internet Files\Content.IE5\39PR9PFX\MC90030352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29" y="505538"/>
            <a:ext cx="865021" cy="111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138" y="3641633"/>
            <a:ext cx="872338" cy="9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Owner\Local Settings\Temporary Internet Files\Content.IE5\KP5ELYGW\MC90043259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990" y="753258"/>
            <a:ext cx="761886" cy="7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Owner\Local Settings\Temporary Internet Files\Content.IE5\SOR886TI\MC900441809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029" y="478782"/>
            <a:ext cx="1035904" cy="103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Owner\Local Settings\Temporary Internet Files\Content.IE5\KP5ELYGW\MC90031111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55" y="1141764"/>
            <a:ext cx="834773" cy="54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Documents and Settings\Owner\Local Settings\Temporary Internet Files\Content.IE5\JHWSN2IA\MC900432587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209" y="2103728"/>
            <a:ext cx="1079334" cy="107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Documents and Settings\Owner\Local Settings\Temporary Internet Files\Content.IE5\A4K8Q97T\MC900432589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855" y="3663062"/>
            <a:ext cx="914286" cy="9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Documents and Settings\Owner\Local Settings\Temporary Internet Files\Content.IE5\XMLX0457\MC900311124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053" y="3573760"/>
            <a:ext cx="1123126" cy="105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Documents and Settings\Owner\Local Settings\Temporary Internet Files\Content.IE5\XMLX0457\MC900285788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81" y="2090433"/>
            <a:ext cx="936634" cy="11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Documents and Settings\Owner\Local Settings\Temporary Internet Files\Content.IE5\5FQPW6FW\MC900199717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643" y="964260"/>
            <a:ext cx="801014" cy="9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Documents and Settings\Owner\Local Settings\Temporary Internet Files\Content.IE5\OOLY3YEV\MC900413534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447" y="565198"/>
            <a:ext cx="1252130" cy="105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Documents and Settings\Owner\Local Settings\Temporary Internet Files\Content.IE5\KP5ELYGW\MC900410877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597" y="3867043"/>
            <a:ext cx="921060" cy="828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Documents and Settings\Owner\Local Settings\Temporary Internet Files\Content.IE5\O0D9VYFX\MC900239415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723" y="3430927"/>
            <a:ext cx="839969" cy="96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Documents and Settings\Owner\Local Settings\Temporary Internet Files\Content.IE5\39PR9PFX\MC900363600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534" y="2401293"/>
            <a:ext cx="752551" cy="90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C:\Documents and Settings\Owner\Local Settings\Temporary Internet Files\Content.IE5\SOR886TI\MC900234297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215" y="2610458"/>
            <a:ext cx="822241" cy="55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Documents and Settings\Owner\Local Settings\Temporary Internet Files\Content.IE5\ID9TKFDP\MC900354059[1].wm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191" y="4698952"/>
            <a:ext cx="810285" cy="127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C:\Documents and Settings\Owner\Local Settings\Temporary Internet Files\Content.IE5\JHWSN2IA\MC900351225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375" y="2429378"/>
            <a:ext cx="1065432" cy="86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C:\Documents and Settings\Owner\Local Settings\Temporary Internet Files\Content.IE5\A4K8Q97T\MC900239387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29" y="2129141"/>
            <a:ext cx="555571" cy="69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C:\Documents and Settings\Owner\Local Settings\Temporary Internet Files\Content.IE5\OOLY3YEV\MC900089466[1].wm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233" y="4958386"/>
            <a:ext cx="1010202" cy="75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C:\Documents and Settings\Owner\Local Settings\Temporary Internet Files\Content.IE5\XMLX0457\MC900356443[1].wmf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122" y="5713368"/>
            <a:ext cx="753313" cy="64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7891792" y="304095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7912981" y="4375151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214503" y="4396766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4296342" y="4439324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1754458" y="4439323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2180495" y="628767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806926" y="6035266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1754458" y="1682822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6170032" y="319635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4289657" y="319635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1746162" y="319635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6170032" y="1731121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7891792" y="169791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4296342" y="187672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589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Box 2"/>
          <p:cNvSpPr txBox="1">
            <a:spLocks noChangeArrowheads="1"/>
          </p:cNvSpPr>
          <p:nvPr/>
        </p:nvSpPr>
        <p:spPr bwMode="auto">
          <a:xfrm>
            <a:off x="3102982" y="4993668"/>
            <a:ext cx="6041018" cy="1647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Respuestas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posibles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smtClean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100" dirty="0"/>
              <a:t>Yes. = </a:t>
            </a:r>
            <a:r>
              <a:rPr lang="en-US" sz="1100" dirty="0" err="1"/>
              <a:t>Sí</a:t>
            </a:r>
            <a:r>
              <a:rPr lang="en-US" sz="1100" dirty="0"/>
              <a:t>./No. = No</a:t>
            </a:r>
            <a:r>
              <a:rPr lang="en-US" sz="1100" dirty="0" smtClean="0"/>
              <a:t>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 err="1" smtClean="0"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, </a:t>
            </a:r>
            <a:r>
              <a:rPr lang="en-US" sz="1400" dirty="0" err="1">
                <a:latin typeface="Bell MT"/>
                <a:ea typeface="Calibri"/>
                <a:cs typeface="Times New Roman"/>
              </a:rPr>
              <a:t>v</a:t>
            </a:r>
            <a:r>
              <a:rPr lang="en-US" sz="1400" dirty="0" err="1" smtClean="0">
                <a:latin typeface="Bell MT"/>
                <a:ea typeface="Calibri"/>
                <a:cs typeface="Times New Roman"/>
              </a:rPr>
              <a:t>a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 a </a:t>
            </a:r>
            <a:r>
              <a:rPr lang="en-US" sz="1400" dirty="0" err="1" smtClean="0">
                <a:latin typeface="Bell MT"/>
                <a:ea typeface="Calibri"/>
                <a:cs typeface="Times New Roman"/>
              </a:rPr>
              <a:t>hacer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/</a:t>
            </a:r>
            <a:r>
              <a:rPr lang="en-US" sz="1400" dirty="0" err="1">
                <a:latin typeface="Bell MT"/>
                <a:ea typeface="Calibri"/>
                <a:cs typeface="Times New Roman"/>
              </a:rPr>
              <a:t>e</a:t>
            </a:r>
            <a:r>
              <a:rPr lang="en-US" sz="1400" dirty="0" err="1" smtClean="0">
                <a:latin typeface="Bell MT"/>
                <a:ea typeface="Calibri"/>
                <a:cs typeface="Times New Roman"/>
              </a:rPr>
              <a:t>star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…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__________. 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= 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Yes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it is going to be…__________.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 smtClean="0">
                <a:latin typeface="Bell MT"/>
                <a:ea typeface="Calibri"/>
                <a:cs typeface="Times New Roman"/>
              </a:rPr>
              <a:t>No, no </a:t>
            </a:r>
            <a:r>
              <a:rPr lang="en-US" sz="1400" dirty="0" err="1" smtClean="0">
                <a:latin typeface="Bell MT"/>
                <a:ea typeface="Calibri"/>
                <a:cs typeface="Times New Roman"/>
              </a:rPr>
              <a:t>va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 </a:t>
            </a:r>
            <a:r>
              <a:rPr lang="en-US" sz="1400" dirty="0">
                <a:latin typeface="Bell MT"/>
                <a:ea typeface="Calibri"/>
                <a:cs typeface="Times New Roman"/>
              </a:rPr>
              <a:t>a </a:t>
            </a:r>
            <a:r>
              <a:rPr lang="en-US" sz="1400" dirty="0" err="1">
                <a:latin typeface="Bell MT"/>
                <a:ea typeface="Calibri"/>
                <a:cs typeface="Times New Roman"/>
              </a:rPr>
              <a:t>hacer</a:t>
            </a:r>
            <a:r>
              <a:rPr lang="en-US" sz="1400" dirty="0">
                <a:latin typeface="Bell MT"/>
                <a:ea typeface="Calibri"/>
                <a:cs typeface="Times New Roman"/>
              </a:rPr>
              <a:t>/</a:t>
            </a:r>
            <a:r>
              <a:rPr lang="en-US" sz="1400" dirty="0" err="1">
                <a:latin typeface="Bell MT"/>
                <a:ea typeface="Calibri"/>
                <a:cs typeface="Times New Roman"/>
              </a:rPr>
              <a:t>estar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…__________. = 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No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it 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is not going to…</a:t>
            </a:r>
            <a:r>
              <a:rPr lang="en-US" sz="1400" dirty="0">
                <a:latin typeface="Bell MT"/>
                <a:ea typeface="Calibri"/>
                <a:cs typeface="Times New Roman"/>
              </a:rPr>
              <a:t>__________.</a:t>
            </a:r>
            <a:endParaRPr lang="en-US" sz="1400" dirty="0" smtClean="0">
              <a:effectLst/>
              <a:latin typeface="Bell M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 err="1" smtClean="0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, hay…No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no 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hay…__________.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 = (No)Yes, there is/are (not)…__________ </a:t>
            </a:r>
            <a:r>
              <a:rPr lang="en-US" sz="1400" dirty="0">
                <a:latin typeface="Bell MT"/>
                <a:ea typeface="Calibri"/>
                <a:cs typeface="Times New Roman"/>
              </a:rPr>
              <a:t>. </a:t>
            </a:r>
            <a:endParaRPr lang="en-US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 descr="C:\Documents and Settings\Owner\Local Settings\Temporary Internet Files\Content.IE5\72OVBJDZ\MC90037101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256" y="533078"/>
            <a:ext cx="924459" cy="98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Owner\Local Settings\Temporary Internet Files\Content.IE5\39PR9PFX\MC90030352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29" y="505538"/>
            <a:ext cx="865021" cy="111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138" y="3641633"/>
            <a:ext cx="872338" cy="9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Owner\Local Settings\Temporary Internet Files\Content.IE5\KP5ELYGW\MC90043259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194" y="760821"/>
            <a:ext cx="761886" cy="7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Owner\Local Settings\Temporary Internet Files\Content.IE5\SOR886TI\MC900441809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876" y="529476"/>
            <a:ext cx="1035904" cy="103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Owner\Local Settings\Temporary Internet Files\Content.IE5\KP5ELYGW\MC90031111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4406" y="1141764"/>
            <a:ext cx="834773" cy="54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Documents and Settings\Owner\Local Settings\Temporary Internet Files\Content.IE5\JHWSN2IA\MC900432587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845" y="1950323"/>
            <a:ext cx="1079334" cy="107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Documents and Settings\Owner\Local Settings\Temporary Internet Files\Content.IE5\A4K8Q97T\MC900432589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855" y="3663062"/>
            <a:ext cx="914286" cy="9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Documents and Settings\Owner\Local Settings\Temporary Internet Files\Content.IE5\XMLX0457\MC900311124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053" y="3573760"/>
            <a:ext cx="1123126" cy="105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Documents and Settings\Owner\Local Settings\Temporary Internet Files\Content.IE5\XMLX0457\MC900285788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81" y="2090433"/>
            <a:ext cx="936634" cy="11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Documents and Settings\Owner\Local Settings\Temporary Internet Files\Content.IE5\5FQPW6FW\MC900199717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643" y="964260"/>
            <a:ext cx="801014" cy="9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Documents and Settings\Owner\Local Settings\Temporary Internet Files\Content.IE5\OOLY3YEV\MC900413534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447" y="565198"/>
            <a:ext cx="1252130" cy="105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Documents and Settings\Owner\Local Settings\Temporary Internet Files\Content.IE5\KP5ELYGW\MC900410877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620" y="3867043"/>
            <a:ext cx="921060" cy="828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Documents and Settings\Owner\Local Settings\Temporary Internet Files\Content.IE5\O0D9VYFX\MC900239415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723" y="3430927"/>
            <a:ext cx="839969" cy="96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Documents and Settings\Owner\Local Settings\Temporary Internet Files\Content.IE5\39PR9PFX\MC900363600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83534"/>
            <a:ext cx="752551" cy="90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C:\Documents and Settings\Owner\Local Settings\Temporary Internet Files\Content.IE5\SOR886TI\MC900234297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512" y="2610458"/>
            <a:ext cx="822241" cy="55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Documents and Settings\Owner\Local Settings\Temporary Internet Files\Content.IE5\ID9TKFDP\MC900354059[1].wm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255" y="5014953"/>
            <a:ext cx="810285" cy="127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C:\Documents and Settings\Owner\Local Settings\Temporary Internet Files\Content.IE5\JHWSN2IA\MC900351225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375" y="2429378"/>
            <a:ext cx="1065432" cy="86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C:\Documents and Settings\Owner\Local Settings\Temporary Internet Files\Content.IE5\A4K8Q97T\MC900239387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29" y="2129141"/>
            <a:ext cx="555571" cy="69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C:\Documents and Settings\Owner\Local Settings\Temporary Internet Files\Content.IE5\OOLY3YEV\MC900089466[1].wm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271" y="4907015"/>
            <a:ext cx="1010202" cy="75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C:\Documents and Settings\Owner\Local Settings\Temporary Internet Files\Content.IE5\XMLX0457\MC900356443[1].wmf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816" y="5645006"/>
            <a:ext cx="753313" cy="64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5" descr="C:\Documents and Settings\Owner\Local Settings\Temporary Internet Files\Content.IE5\O0D9VYFX\MC900239415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123" y="3583327"/>
            <a:ext cx="839969" cy="96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15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 descr="C:\Documents and Settings\Owner\Local Settings\Temporary Internet Files\Content.IE5\72OVBJDZ\MC90037101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956" y="609600"/>
            <a:ext cx="924459" cy="98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Owner\Local Settings\Temporary Internet Files\Content.IE5\39PR9PFX\MC90030352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957" y="362902"/>
            <a:ext cx="865021" cy="111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300" y="3315707"/>
            <a:ext cx="872338" cy="9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Owner\Local Settings\Temporary Internet Files\Content.IE5\KP5ELYGW\MC90043259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567" y="531115"/>
            <a:ext cx="761886" cy="7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Owner\Local Settings\Temporary Internet Files\Content.IE5\SOR886TI\MC900441809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218" y="221685"/>
            <a:ext cx="1035904" cy="103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Owner\Local Settings\Temporary Internet Files\Content.IE5\KP5ELYGW\MC90031111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510" y="927838"/>
            <a:ext cx="834773" cy="54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Documents and Settings\Owner\Local Settings\Temporary Internet Files\Content.IE5\JHWSN2IA\MC900432587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890" y="2025599"/>
            <a:ext cx="1079334" cy="107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Documents and Settings\Owner\Local Settings\Temporary Internet Files\Content.IE5\A4K8Q97T\MC900432589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183" y="3575646"/>
            <a:ext cx="914286" cy="9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Documents and Settings\Owner\Local Settings\Temporary Internet Files\Content.IE5\XMLX0457\MC900311124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890" y="3505887"/>
            <a:ext cx="1123126" cy="105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Documents and Settings\Owner\Local Settings\Temporary Internet Files\Content.IE5\XMLX0457\MC900285788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378" y="1917917"/>
            <a:ext cx="936634" cy="11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Documents and Settings\Owner\Local Settings\Temporary Internet Files\Content.IE5\5FQPW6FW\MC900199717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333" y="923587"/>
            <a:ext cx="801014" cy="9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Documents and Settings\Owner\Local Settings\Temporary Internet Files\Content.IE5\OOLY3YEV\MC900413534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89987"/>
            <a:ext cx="1172707" cy="98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Documents and Settings\Owner\Local Settings\Temporary Internet Files\Content.IE5\KP5ELYGW\MC900410877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349" y="3869652"/>
            <a:ext cx="921060" cy="828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Documents and Settings\Owner\Local Settings\Temporary Internet Files\Content.IE5\O0D9VYFX\MC900239415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985" y="3386733"/>
            <a:ext cx="839969" cy="96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Documents and Settings\Owner\Local Settings\Temporary Internet Files\Content.IE5\39PR9PFX\MC900363600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766" y="1932268"/>
            <a:ext cx="752551" cy="90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C:\Documents and Settings\Owner\Local Settings\Temporary Internet Files\Content.IE5\SOR886TI\MC900234297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326" y="2619085"/>
            <a:ext cx="822241" cy="55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Documents and Settings\Owner\Local Settings\Temporary Internet Files\Content.IE5\ID9TKFDP\MC900354059[1].wm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586" y="4604543"/>
            <a:ext cx="810285" cy="127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C:\Documents and Settings\Owner\Local Settings\Temporary Internet Files\Content.IE5\JHWSN2IA\MC900351225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163" y="2240948"/>
            <a:ext cx="1065432" cy="86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C:\Documents and Settings\Owner\Local Settings\Temporary Internet Files\Content.IE5\A4K8Q97T\MC900239387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816" y="2015373"/>
            <a:ext cx="555571" cy="69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C:\Documents and Settings\Owner\Local Settings\Temporary Internet Files\Content.IE5\OOLY3YEV\MC900089466[1].wm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753" y="5007134"/>
            <a:ext cx="1010202" cy="75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C:\Documents and Settings\Owner\Local Settings\Temporary Internet Files\Content.IE5\XMLX0457\MC900356443[1].wmf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82" y="5515661"/>
            <a:ext cx="753313" cy="64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6873" y="1520728"/>
            <a:ext cx="18273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Bell MT" pitchFamily="18" charset="0"/>
              </a:rPr>
              <a:t>Es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verano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 smtClean="0">
                <a:latin typeface="Bell MT" pitchFamily="18" charset="0"/>
              </a:rPr>
              <a:t>Hace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calor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 smtClean="0">
                <a:latin typeface="Bell MT" pitchFamily="18" charset="0"/>
              </a:rPr>
              <a:t>Hace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viento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 smtClean="0">
                <a:latin typeface="Bell MT" pitchFamily="18" charset="0"/>
              </a:rPr>
              <a:t>Llueve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 smtClean="0">
                <a:latin typeface="Bell MT" pitchFamily="18" charset="0"/>
              </a:rPr>
              <a:t>Hace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buen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tiempo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 smtClean="0">
                <a:latin typeface="Bell MT" pitchFamily="18" charset="0"/>
              </a:rPr>
              <a:t>Está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nublado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Hace</a:t>
            </a:r>
            <a:r>
              <a:rPr lang="en-US" sz="1200" dirty="0">
                <a:latin typeface="Bell MT" pitchFamily="18" charset="0"/>
              </a:rPr>
              <a:t> sol.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37016" y="1257589"/>
            <a:ext cx="231916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 smtClean="0">
                <a:latin typeface="Bell MT" pitchFamily="18" charset="0"/>
              </a:rPr>
              <a:t>Nieva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Es</a:t>
            </a:r>
            <a:r>
              <a:rPr lang="en-US" sz="1200" dirty="0">
                <a:latin typeface="Bell MT" pitchFamily="18" charset="0"/>
              </a:rPr>
              <a:t> </a:t>
            </a:r>
            <a:r>
              <a:rPr lang="en-US" sz="1200" dirty="0" err="1">
                <a:latin typeface="Bell MT" pitchFamily="18" charset="0"/>
              </a:rPr>
              <a:t>invierno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Hace</a:t>
            </a:r>
            <a:r>
              <a:rPr lang="en-US" sz="1200" dirty="0">
                <a:latin typeface="Bell MT" pitchFamily="18" charset="0"/>
              </a:rPr>
              <a:t> mal </a:t>
            </a:r>
            <a:r>
              <a:rPr lang="en-US" sz="1200" dirty="0" err="1">
                <a:latin typeface="Bell MT" pitchFamily="18" charset="0"/>
              </a:rPr>
              <a:t>tiempo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Es</a:t>
            </a:r>
            <a:r>
              <a:rPr lang="en-US" sz="1200" dirty="0">
                <a:latin typeface="Bell MT" pitchFamily="18" charset="0"/>
              </a:rPr>
              <a:t> </a:t>
            </a:r>
            <a:r>
              <a:rPr lang="en-US" sz="1200" dirty="0" err="1">
                <a:latin typeface="Bell MT" pitchFamily="18" charset="0"/>
              </a:rPr>
              <a:t>otoño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Hay </a:t>
            </a:r>
            <a:r>
              <a:rPr lang="en-US" sz="1200" dirty="0" err="1">
                <a:latin typeface="Bell MT" pitchFamily="18" charset="0"/>
              </a:rPr>
              <a:t>tormenta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Hace</a:t>
            </a:r>
            <a:r>
              <a:rPr lang="en-US" sz="1200" dirty="0">
                <a:latin typeface="Bell MT" pitchFamily="18" charset="0"/>
              </a:rPr>
              <a:t> </a:t>
            </a:r>
            <a:r>
              <a:rPr lang="en-US" sz="1200" dirty="0" err="1">
                <a:latin typeface="Bell MT" pitchFamily="18" charset="0"/>
              </a:rPr>
              <a:t>frío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Es</a:t>
            </a:r>
            <a:r>
              <a:rPr lang="en-US" sz="1200" dirty="0">
                <a:latin typeface="Bell MT" pitchFamily="18" charset="0"/>
              </a:rPr>
              <a:t> primavera.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19173" y="4974219"/>
            <a:ext cx="38032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Bell MT" pitchFamily="18" charset="0"/>
              </a:rPr>
              <a:t>Directions</a:t>
            </a:r>
            <a:r>
              <a:rPr lang="en-US" u="sng" dirty="0">
                <a:latin typeface="Bell MT" pitchFamily="18" charset="0"/>
              </a:rPr>
              <a:t>:</a:t>
            </a:r>
          </a:p>
          <a:p>
            <a:r>
              <a:rPr lang="en-US" dirty="0">
                <a:latin typeface="Bell MT" pitchFamily="18" charset="0"/>
              </a:rPr>
              <a:t>Listen as Srta. M describes each picture circumlocution. Write the number/word next to each picture as they are described.  </a:t>
            </a:r>
          </a:p>
        </p:txBody>
      </p:sp>
    </p:spTree>
    <p:extLst>
      <p:ext uri="{BB962C8B-B14F-4D97-AF65-F5344CB8AC3E}">
        <p14:creationId xmlns:p14="http://schemas.microsoft.com/office/powerpoint/2010/main" val="215105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 descr="C:\Documents and Settings\Owner\Local Settings\Temporary Internet Files\Content.IE5\72OVBJDZ\MC90037101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956" y="609600"/>
            <a:ext cx="924459" cy="98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Owner\Local Settings\Temporary Internet Files\Content.IE5\39PR9PFX\MC90030352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957" y="362902"/>
            <a:ext cx="865021" cy="111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300" y="3315707"/>
            <a:ext cx="872338" cy="9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Owner\Local Settings\Temporary Internet Files\Content.IE5\KP5ELYGW\MC90043259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567" y="531115"/>
            <a:ext cx="761886" cy="7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Owner\Local Settings\Temporary Internet Files\Content.IE5\SOR886TI\MC900441809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218" y="221685"/>
            <a:ext cx="1035904" cy="103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Owner\Local Settings\Temporary Internet Files\Content.IE5\KP5ELYGW\MC90031111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510" y="927838"/>
            <a:ext cx="834773" cy="54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Documents and Settings\Owner\Local Settings\Temporary Internet Files\Content.IE5\JHWSN2IA\MC900432587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890" y="2025599"/>
            <a:ext cx="1079334" cy="107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Documents and Settings\Owner\Local Settings\Temporary Internet Files\Content.IE5\A4K8Q97T\MC900432589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183" y="3575646"/>
            <a:ext cx="914286" cy="9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Documents and Settings\Owner\Local Settings\Temporary Internet Files\Content.IE5\XMLX0457\MC900311124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890" y="3505887"/>
            <a:ext cx="1123126" cy="105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Documents and Settings\Owner\Local Settings\Temporary Internet Files\Content.IE5\XMLX0457\MC900285788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378" y="1917917"/>
            <a:ext cx="936634" cy="11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Documents and Settings\Owner\Local Settings\Temporary Internet Files\Content.IE5\5FQPW6FW\MC900199717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333" y="923587"/>
            <a:ext cx="801014" cy="9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Documents and Settings\Owner\Local Settings\Temporary Internet Files\Content.IE5\OOLY3YEV\MC900413534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89987"/>
            <a:ext cx="1172707" cy="98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Documents and Settings\Owner\Local Settings\Temporary Internet Files\Content.IE5\KP5ELYGW\MC900410877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349" y="3869652"/>
            <a:ext cx="921060" cy="828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Documents and Settings\Owner\Local Settings\Temporary Internet Files\Content.IE5\O0D9VYFX\MC900239415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985" y="3386733"/>
            <a:ext cx="839969" cy="96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Documents and Settings\Owner\Local Settings\Temporary Internet Files\Content.IE5\39PR9PFX\MC900363600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766" y="1932268"/>
            <a:ext cx="752551" cy="90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C:\Documents and Settings\Owner\Local Settings\Temporary Internet Files\Content.IE5\SOR886TI\MC900234297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326" y="2619085"/>
            <a:ext cx="822241" cy="55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Documents and Settings\Owner\Local Settings\Temporary Internet Files\Content.IE5\ID9TKFDP\MC900354059[1].wm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586" y="4604543"/>
            <a:ext cx="810285" cy="127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C:\Documents and Settings\Owner\Local Settings\Temporary Internet Files\Content.IE5\JHWSN2IA\MC900351225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163" y="2240948"/>
            <a:ext cx="1065432" cy="86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C:\Documents and Settings\Owner\Local Settings\Temporary Internet Files\Content.IE5\A4K8Q97T\MC900239387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816" y="2015373"/>
            <a:ext cx="555571" cy="69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C:\Documents and Settings\Owner\Local Settings\Temporary Internet Files\Content.IE5\OOLY3YEV\MC900089466[1].wm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753" y="5007134"/>
            <a:ext cx="1010202" cy="75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C:\Documents and Settings\Owner\Local Settings\Temporary Internet Files\Content.IE5\XMLX0457\MC900356443[1].wmf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82" y="5515661"/>
            <a:ext cx="753313" cy="64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6873" y="1520728"/>
            <a:ext cx="18273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Bell MT" pitchFamily="18" charset="0"/>
              </a:rPr>
              <a:t>Es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verano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 smtClean="0">
                <a:latin typeface="Bell MT" pitchFamily="18" charset="0"/>
              </a:rPr>
              <a:t>Hace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calor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 smtClean="0">
                <a:latin typeface="Bell MT" pitchFamily="18" charset="0"/>
              </a:rPr>
              <a:t>Hace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viento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 smtClean="0">
                <a:latin typeface="Bell MT" pitchFamily="18" charset="0"/>
              </a:rPr>
              <a:t>Llueve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 smtClean="0">
                <a:latin typeface="Bell MT" pitchFamily="18" charset="0"/>
              </a:rPr>
              <a:t>Hace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buen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tiempo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 smtClean="0">
                <a:latin typeface="Bell MT" pitchFamily="18" charset="0"/>
              </a:rPr>
              <a:t>Está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nublado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Hace</a:t>
            </a:r>
            <a:r>
              <a:rPr lang="en-US" sz="1200" dirty="0">
                <a:latin typeface="Bell MT" pitchFamily="18" charset="0"/>
              </a:rPr>
              <a:t> sol.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531596" y="5241467"/>
            <a:ext cx="4612404" cy="142789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US" u="sng" dirty="0" smtClean="0">
                <a:latin typeface="Bell MT" pitchFamily="18" charset="0"/>
              </a:rPr>
              <a:t>Directions</a:t>
            </a:r>
            <a:r>
              <a:rPr lang="en-US" u="sng" dirty="0">
                <a:latin typeface="Bell MT" pitchFamily="18" charset="0"/>
              </a:rPr>
              <a:t>:</a:t>
            </a:r>
          </a:p>
          <a:p>
            <a:r>
              <a:rPr lang="en-US" dirty="0">
                <a:latin typeface="Bell MT" pitchFamily="18" charset="0"/>
              </a:rPr>
              <a:t>Listen as Srta. M describes each picture </a:t>
            </a:r>
            <a:r>
              <a:rPr lang="en-US" dirty="0" smtClean="0">
                <a:latin typeface="Bell MT" pitchFamily="18" charset="0"/>
              </a:rPr>
              <a:t>using circumlocution</a:t>
            </a:r>
            <a:r>
              <a:rPr lang="en-US" dirty="0">
                <a:latin typeface="Bell MT" pitchFamily="18" charset="0"/>
              </a:rPr>
              <a:t>. Write the number/word next to each picture as they are described.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37016" y="1257589"/>
            <a:ext cx="231916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 smtClean="0">
                <a:latin typeface="Bell MT" pitchFamily="18" charset="0"/>
              </a:rPr>
              <a:t>Nieva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Es</a:t>
            </a:r>
            <a:r>
              <a:rPr lang="en-US" sz="1200" dirty="0">
                <a:latin typeface="Bell MT" pitchFamily="18" charset="0"/>
              </a:rPr>
              <a:t> </a:t>
            </a:r>
            <a:r>
              <a:rPr lang="en-US" sz="1200" dirty="0" err="1">
                <a:latin typeface="Bell MT" pitchFamily="18" charset="0"/>
              </a:rPr>
              <a:t>invierno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Hace</a:t>
            </a:r>
            <a:r>
              <a:rPr lang="en-US" sz="1200" dirty="0">
                <a:latin typeface="Bell MT" pitchFamily="18" charset="0"/>
              </a:rPr>
              <a:t> mal </a:t>
            </a:r>
            <a:r>
              <a:rPr lang="en-US" sz="1200" dirty="0" err="1">
                <a:latin typeface="Bell MT" pitchFamily="18" charset="0"/>
              </a:rPr>
              <a:t>tiempo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Es</a:t>
            </a:r>
            <a:r>
              <a:rPr lang="en-US" sz="1200" dirty="0">
                <a:latin typeface="Bell MT" pitchFamily="18" charset="0"/>
              </a:rPr>
              <a:t> </a:t>
            </a:r>
            <a:r>
              <a:rPr lang="en-US" sz="1200" dirty="0" err="1">
                <a:latin typeface="Bell MT" pitchFamily="18" charset="0"/>
              </a:rPr>
              <a:t>otoño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Hay </a:t>
            </a:r>
            <a:r>
              <a:rPr lang="en-US" sz="1200" dirty="0" err="1">
                <a:latin typeface="Bell MT" pitchFamily="18" charset="0"/>
              </a:rPr>
              <a:t>tormenta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Hace</a:t>
            </a:r>
            <a:r>
              <a:rPr lang="en-US" sz="1200" dirty="0">
                <a:latin typeface="Bell MT" pitchFamily="18" charset="0"/>
              </a:rPr>
              <a:t> </a:t>
            </a:r>
            <a:r>
              <a:rPr lang="en-US" sz="1200" dirty="0" err="1">
                <a:latin typeface="Bell MT" pitchFamily="18" charset="0"/>
              </a:rPr>
              <a:t>frío</a:t>
            </a:r>
            <a:r>
              <a:rPr lang="en-US" sz="1200" dirty="0" smtClean="0">
                <a:latin typeface="Bell MT" pitchFamily="18" charset="0"/>
              </a:rPr>
              <a:t>.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Es</a:t>
            </a:r>
            <a:r>
              <a:rPr lang="en-US" sz="1200" dirty="0">
                <a:latin typeface="Bell MT" pitchFamily="18" charset="0"/>
              </a:rPr>
              <a:t> primavera.</a:t>
            </a:r>
          </a:p>
        </p:txBody>
      </p:sp>
    </p:spTree>
    <p:extLst>
      <p:ext uri="{BB962C8B-B14F-4D97-AF65-F5344CB8AC3E}">
        <p14:creationId xmlns:p14="http://schemas.microsoft.com/office/powerpoint/2010/main" val="270779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257527" y="74045"/>
            <a:ext cx="9094367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	Hay </a:t>
            </a:r>
            <a:r>
              <a:rPr lang="en-US" dirty="0" err="1" smtClean="0"/>
              <a:t>tormenta</a:t>
            </a:r>
            <a:r>
              <a:rPr lang="en-US" dirty="0" smtClean="0"/>
              <a:t>.	       </a:t>
            </a:r>
            <a:r>
              <a:rPr lang="en-US" dirty="0" err="1" smtClean="0"/>
              <a:t>Nieva</a:t>
            </a:r>
            <a:r>
              <a:rPr lang="en-US" dirty="0" smtClean="0"/>
              <a:t>.	      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viento</a:t>
            </a:r>
            <a:r>
              <a:rPr lang="en-US" dirty="0" smtClean="0"/>
              <a:t>.	       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nublado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frío</a:t>
            </a:r>
            <a:r>
              <a:rPr lang="en-US" dirty="0" smtClean="0"/>
              <a:t>. </a:t>
            </a:r>
            <a:r>
              <a:rPr lang="en-US" dirty="0"/>
              <a:t>	</a:t>
            </a:r>
            <a:r>
              <a:rPr lang="en-US" dirty="0" smtClean="0"/>
              <a:t>      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verano</a:t>
            </a:r>
            <a:r>
              <a:rPr lang="en-US" dirty="0" smtClean="0"/>
              <a:t>.</a:t>
            </a:r>
            <a:r>
              <a:rPr lang="en-US" dirty="0"/>
              <a:t>	</a:t>
            </a:r>
            <a:r>
              <a:rPr lang="en-US" dirty="0" smtClean="0"/>
              <a:t>      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invierno</a:t>
            </a:r>
            <a:r>
              <a:rPr lang="en-US" dirty="0" smtClean="0"/>
              <a:t>.</a:t>
            </a:r>
            <a:r>
              <a:rPr lang="en-US" dirty="0"/>
              <a:t>	</a:t>
            </a:r>
            <a:r>
              <a:rPr lang="en-US" dirty="0" smtClean="0"/>
              <a:t>        </a:t>
            </a:r>
            <a:r>
              <a:rPr lang="en-US" dirty="0" err="1" smtClean="0"/>
              <a:t>Hace</a:t>
            </a:r>
            <a:r>
              <a:rPr lang="en-US" dirty="0" smtClean="0"/>
              <a:t> mal </a:t>
            </a:r>
            <a:r>
              <a:rPr lang="en-US" dirty="0" err="1" smtClean="0"/>
              <a:t>tiempo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dirty="0" err="1" smtClean="0"/>
              <a:t>Llueve</a:t>
            </a:r>
            <a:r>
              <a:rPr lang="en-US" dirty="0" smtClean="0"/>
              <a:t>.</a:t>
            </a:r>
            <a:r>
              <a:rPr lang="en-US" dirty="0"/>
              <a:t>	</a:t>
            </a:r>
            <a:r>
              <a:rPr lang="en-US" dirty="0" smtClean="0"/>
              <a:t>                       </a:t>
            </a:r>
            <a:r>
              <a:rPr lang="en-US" dirty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otoño</a:t>
            </a:r>
            <a:r>
              <a:rPr lang="en-US" dirty="0" smtClean="0"/>
              <a:t>.</a:t>
            </a:r>
            <a:r>
              <a:rPr lang="en-US" dirty="0"/>
              <a:t>	  </a:t>
            </a:r>
            <a:r>
              <a:rPr lang="en-US" dirty="0" smtClean="0"/>
              <a:t>     </a:t>
            </a:r>
            <a:r>
              <a:rPr lang="en-US" dirty="0" err="1" smtClean="0"/>
              <a:t>Hace</a:t>
            </a:r>
            <a:r>
              <a:rPr lang="en-US" dirty="0" smtClean="0"/>
              <a:t> sol.</a:t>
            </a:r>
            <a:r>
              <a:rPr lang="en-US" dirty="0"/>
              <a:t>	</a:t>
            </a:r>
            <a:r>
              <a:rPr lang="en-US" dirty="0" smtClean="0"/>
              <a:t>       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calor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dirty="0" err="1" smtClean="0"/>
              <a:t>Es</a:t>
            </a:r>
            <a:r>
              <a:rPr lang="en-US" dirty="0" smtClean="0"/>
              <a:t> primavera. </a:t>
            </a:r>
            <a:r>
              <a:rPr lang="en-US" dirty="0"/>
              <a:t>	</a:t>
            </a:r>
            <a:r>
              <a:rPr lang="en-US" dirty="0" smtClean="0"/>
              <a:t>           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buen</a:t>
            </a:r>
            <a:r>
              <a:rPr lang="en-US" dirty="0" smtClean="0"/>
              <a:t> </a:t>
            </a:r>
            <a:r>
              <a:rPr lang="en-US" dirty="0" err="1" smtClean="0"/>
              <a:t>tiempo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7" name="Picture 3" descr="C:\Documents and Settings\Owner\Local Settings\Temporary Internet Files\Content.IE5\72OVBJDZ\MC90037101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312" y="906895"/>
            <a:ext cx="924459" cy="98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Owner\Local Settings\Temporary Internet Files\Content.IE5\39PR9PFX\MC90030352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29" y="505538"/>
            <a:ext cx="865021" cy="111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138" y="3641633"/>
            <a:ext cx="872338" cy="9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Owner\Local Settings\Temporary Internet Files\Content.IE5\KP5ELYGW\MC90043259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171" y="921267"/>
            <a:ext cx="761886" cy="7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Owner\Local Settings\Temporary Internet Files\Content.IE5\SOR886TI\MC900441809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725" y="533078"/>
            <a:ext cx="1035904" cy="103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Owner\Local Settings\Temporary Internet Files\Content.IE5\KP5ELYGW\MC90031111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314" y="1105618"/>
            <a:ext cx="888396" cy="584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Documents and Settings\Owner\Local Settings\Temporary Internet Files\Content.IE5\A4K8Q97T\MC900432589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652" y="3645405"/>
            <a:ext cx="914286" cy="9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Documents and Settings\Owner\Local Settings\Temporary Internet Files\Content.IE5\XMLX0457\MC900311124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114" y="3573656"/>
            <a:ext cx="1123126" cy="105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Documents and Settings\Owner\Local Settings\Temporary Internet Files\Content.IE5\XMLX0457\MC900285788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81" y="2090433"/>
            <a:ext cx="936634" cy="11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Documents and Settings\Owner\Local Settings\Temporary Internet Files\Content.IE5\5FQPW6FW\MC900199717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643" y="964260"/>
            <a:ext cx="801014" cy="9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Documents and Settings\Owner\Local Settings\Temporary Internet Files\Content.IE5\OOLY3YEV\MC900413534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487" y="776076"/>
            <a:ext cx="1252130" cy="105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Documents and Settings\Owner\Local Settings\Temporary Internet Files\Content.IE5\KP5ELYGW\MC900410877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658" y="3799554"/>
            <a:ext cx="921060" cy="828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Documents and Settings\Owner\Local Settings\Temporary Internet Files\Content.IE5\O0D9VYFX\MC900239415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468" y="3573760"/>
            <a:ext cx="839969" cy="96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Documents and Settings\Owner\Local Settings\Temporary Internet Files\Content.IE5\39PR9PFX\MC900363600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481" y="2236217"/>
            <a:ext cx="752551" cy="90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C:\Documents and Settings\Owner\Local Settings\Temporary Internet Files\Content.IE5\SOR886TI\MC900234297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336" y="2628893"/>
            <a:ext cx="822241" cy="55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Documents and Settings\Owner\Local Settings\Temporary Internet Files\Content.IE5\ID9TKFDP\MC900354059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183" y="4797437"/>
            <a:ext cx="684995" cy="107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C:\Documents and Settings\Owner\Local Settings\Temporary Internet Files\Content.IE5\JHWSN2IA\MC900351225[1].wm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942" y="2345388"/>
            <a:ext cx="1065432" cy="86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C:\Documents and Settings\Owner\Local Settings\Temporary Internet Files\Content.IE5\A4K8Q97T\MC900239387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864" y="2081375"/>
            <a:ext cx="555571" cy="69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C:\Documents and Settings\Owner\Local Settings\Temporary Internet Files\Content.IE5\OOLY3YEV\MC900089466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250" y="4958386"/>
            <a:ext cx="1010202" cy="75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C:\Documents and Settings\Owner\Local Settings\Temporary Internet Files\Content.IE5\XMLX0457\MC900356443[1].wm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669" y="5713368"/>
            <a:ext cx="753313" cy="64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Owner\Local Settings\Temporary Internet Files\Content.IE5\KP5ELYGW\MC900431597[1]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541" y="776076"/>
            <a:ext cx="761886" cy="7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Documents and Settings\Owner\Local Settings\Temporary Internet Files\Content.IE5\OOLY3YEV\MC900432665[1].pn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379" y="2562779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419" y="2184915"/>
            <a:ext cx="598638" cy="63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236" y="2059060"/>
            <a:ext cx="598638" cy="63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921" y="2165120"/>
            <a:ext cx="598638" cy="63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3102982" y="4993668"/>
            <a:ext cx="6041018" cy="1647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Respuestas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posibles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smtClean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100" dirty="0"/>
              <a:t>Yes. = </a:t>
            </a:r>
            <a:r>
              <a:rPr lang="en-US" sz="1100" dirty="0" err="1"/>
              <a:t>Sí</a:t>
            </a:r>
            <a:r>
              <a:rPr lang="en-US" sz="1100" dirty="0"/>
              <a:t>./No. = No</a:t>
            </a:r>
            <a:r>
              <a:rPr lang="en-US" sz="1100" dirty="0" smtClean="0"/>
              <a:t>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 err="1" smtClean="0"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, </a:t>
            </a:r>
            <a:r>
              <a:rPr lang="en-US" sz="1400" dirty="0" err="1">
                <a:latin typeface="Bell MT"/>
                <a:ea typeface="Calibri"/>
                <a:cs typeface="Times New Roman"/>
              </a:rPr>
              <a:t>v</a:t>
            </a:r>
            <a:r>
              <a:rPr lang="en-US" sz="1400" dirty="0" err="1" smtClean="0">
                <a:latin typeface="Bell MT"/>
                <a:ea typeface="Calibri"/>
                <a:cs typeface="Times New Roman"/>
              </a:rPr>
              <a:t>a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 a </a:t>
            </a:r>
            <a:r>
              <a:rPr lang="en-US" sz="1400" dirty="0" err="1" smtClean="0">
                <a:latin typeface="Bell MT"/>
                <a:ea typeface="Calibri"/>
                <a:cs typeface="Times New Roman"/>
              </a:rPr>
              <a:t>hacer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/</a:t>
            </a:r>
            <a:r>
              <a:rPr lang="en-US" sz="1400" dirty="0" err="1">
                <a:latin typeface="Bell MT"/>
                <a:ea typeface="Calibri"/>
                <a:cs typeface="Times New Roman"/>
              </a:rPr>
              <a:t>e</a:t>
            </a:r>
            <a:r>
              <a:rPr lang="en-US" sz="1400" dirty="0" err="1" smtClean="0">
                <a:latin typeface="Bell MT"/>
                <a:ea typeface="Calibri"/>
                <a:cs typeface="Times New Roman"/>
              </a:rPr>
              <a:t>star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…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__________. 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= 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Yes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it is going to be…__________.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 smtClean="0">
                <a:latin typeface="Bell MT"/>
                <a:ea typeface="Calibri"/>
                <a:cs typeface="Times New Roman"/>
              </a:rPr>
              <a:t>No, no </a:t>
            </a:r>
            <a:r>
              <a:rPr lang="en-US" sz="1400" dirty="0" err="1" smtClean="0">
                <a:latin typeface="Bell MT"/>
                <a:ea typeface="Calibri"/>
                <a:cs typeface="Times New Roman"/>
              </a:rPr>
              <a:t>va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 </a:t>
            </a:r>
            <a:r>
              <a:rPr lang="en-US" sz="1400" dirty="0">
                <a:latin typeface="Bell MT"/>
                <a:ea typeface="Calibri"/>
                <a:cs typeface="Times New Roman"/>
              </a:rPr>
              <a:t>a </a:t>
            </a:r>
            <a:r>
              <a:rPr lang="en-US" sz="1400" dirty="0" err="1">
                <a:latin typeface="Bell MT"/>
                <a:ea typeface="Calibri"/>
                <a:cs typeface="Times New Roman"/>
              </a:rPr>
              <a:t>hacer</a:t>
            </a:r>
            <a:r>
              <a:rPr lang="en-US" sz="1400" dirty="0">
                <a:latin typeface="Bell MT"/>
                <a:ea typeface="Calibri"/>
                <a:cs typeface="Times New Roman"/>
              </a:rPr>
              <a:t>/</a:t>
            </a:r>
            <a:r>
              <a:rPr lang="en-US" sz="1400" dirty="0" err="1">
                <a:latin typeface="Bell MT"/>
                <a:ea typeface="Calibri"/>
                <a:cs typeface="Times New Roman"/>
              </a:rPr>
              <a:t>estar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…__________. = 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No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it 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is not going to…</a:t>
            </a:r>
            <a:r>
              <a:rPr lang="en-US" sz="1400" dirty="0">
                <a:latin typeface="Bell MT"/>
                <a:ea typeface="Calibri"/>
                <a:cs typeface="Times New Roman"/>
              </a:rPr>
              <a:t>__________.</a:t>
            </a:r>
            <a:endParaRPr lang="en-US" sz="1400" dirty="0" smtClean="0">
              <a:effectLst/>
              <a:latin typeface="Bell M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 err="1" smtClean="0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, hay…No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no </a:t>
            </a:r>
            <a:r>
              <a:rPr lang="en-US" sz="1400" dirty="0" smtClean="0">
                <a:effectLst/>
                <a:latin typeface="Bell MT"/>
                <a:ea typeface="Calibri"/>
                <a:cs typeface="Times New Roman"/>
              </a:rPr>
              <a:t>hay…__________.</a:t>
            </a:r>
            <a:r>
              <a:rPr lang="en-US" sz="1400" dirty="0" smtClean="0">
                <a:latin typeface="Bell MT"/>
                <a:ea typeface="Calibri"/>
                <a:cs typeface="Times New Roman"/>
              </a:rPr>
              <a:t> = (No)Yes, there is/are (not)…__________ </a:t>
            </a:r>
            <a:r>
              <a:rPr lang="en-US" sz="1400" dirty="0">
                <a:latin typeface="Bell MT"/>
                <a:ea typeface="Calibri"/>
                <a:cs typeface="Times New Roman"/>
              </a:rPr>
              <a:t>. </a:t>
            </a:r>
            <a:endParaRPr lang="en-US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1432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 descr="C:\Documents and Settings\Owner\Local Settings\Temporary Internet Files\Content.IE5\72OVBJDZ\MC90037101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98" y="886536"/>
            <a:ext cx="924459" cy="98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Owner\Local Settings\Temporary Internet Files\Content.IE5\39PR9PFX\MC90030352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29" y="505538"/>
            <a:ext cx="865021" cy="111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138" y="3641633"/>
            <a:ext cx="872338" cy="9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Owner\Local Settings\Temporary Internet Files\Content.IE5\KP5ELYGW\MC90043259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990" y="753258"/>
            <a:ext cx="761886" cy="7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Owner\Local Settings\Temporary Internet Files\Content.IE5\SOR886TI\MC900441809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029" y="478782"/>
            <a:ext cx="1035904" cy="103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Owner\Local Settings\Temporary Internet Files\Content.IE5\KP5ELYGW\MC90031111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55" y="1141764"/>
            <a:ext cx="834773" cy="54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Documents and Settings\Owner\Local Settings\Temporary Internet Files\Content.IE5\JHWSN2IA\MC900432587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209" y="2103728"/>
            <a:ext cx="1079334" cy="107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Documents and Settings\Owner\Local Settings\Temporary Internet Files\Content.IE5\A4K8Q97T\MC900432589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855" y="3663062"/>
            <a:ext cx="914286" cy="9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Documents and Settings\Owner\Local Settings\Temporary Internet Files\Content.IE5\XMLX0457\MC900311124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053" y="3573760"/>
            <a:ext cx="1123126" cy="105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Documents and Settings\Owner\Local Settings\Temporary Internet Files\Content.IE5\XMLX0457\MC900285788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81" y="2090433"/>
            <a:ext cx="936634" cy="11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Documents and Settings\Owner\Local Settings\Temporary Internet Files\Content.IE5\5FQPW6FW\MC900199717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643" y="964260"/>
            <a:ext cx="801014" cy="9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Documents and Settings\Owner\Local Settings\Temporary Internet Files\Content.IE5\OOLY3YEV\MC900413534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447" y="565198"/>
            <a:ext cx="1252130" cy="105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Documents and Settings\Owner\Local Settings\Temporary Internet Files\Content.IE5\KP5ELYGW\MC900410877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597" y="3867043"/>
            <a:ext cx="921060" cy="828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Documents and Settings\Owner\Local Settings\Temporary Internet Files\Content.IE5\O0D9VYFX\MC900239415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723" y="3430927"/>
            <a:ext cx="839969" cy="96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Documents and Settings\Owner\Local Settings\Temporary Internet Files\Content.IE5\39PR9PFX\MC900363600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83534"/>
            <a:ext cx="752551" cy="90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C:\Documents and Settings\Owner\Local Settings\Temporary Internet Files\Content.IE5\SOR886TI\MC900234297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512" y="2610458"/>
            <a:ext cx="822241" cy="55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Documents and Settings\Owner\Local Settings\Temporary Internet Files\Content.IE5\ID9TKFDP\MC900354059[1].wm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430" y="4958386"/>
            <a:ext cx="810285" cy="127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C:\Documents and Settings\Owner\Local Settings\Temporary Internet Files\Content.IE5\JHWSN2IA\MC900351225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375" y="2429378"/>
            <a:ext cx="1065432" cy="86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C:\Documents and Settings\Owner\Local Settings\Temporary Internet Files\Content.IE5\A4K8Q97T\MC900239387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29" y="2129141"/>
            <a:ext cx="555571" cy="69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C:\Documents and Settings\Owner\Local Settings\Temporary Internet Files\Content.IE5\OOLY3YEV\MC900089466[1].wm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538" y="4958386"/>
            <a:ext cx="1010202" cy="75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C:\Documents and Settings\Owner\Local Settings\Temporary Internet Files\Content.IE5\XMLX0457\MC900356443[1].wmf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349" y="5262732"/>
            <a:ext cx="753313" cy="64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7891792" y="304095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7912981" y="4375151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214503" y="4396766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4296342" y="4439324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1754458" y="4439323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3862226" y="5881563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1778476" y="5872569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1754458" y="1682822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6170032" y="319635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4289657" y="319635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1746162" y="319635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6170032" y="1731121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7891792" y="169791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4296342" y="187672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4113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 descr="C:\Documents and Settings\Owner\Local Settings\Temporary Internet Files\Content.IE5\72OVBJDZ\MC90037101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98" y="886536"/>
            <a:ext cx="924459" cy="98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Owner\Local Settings\Temporary Internet Files\Content.IE5\39PR9PFX\MC90030352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29" y="505538"/>
            <a:ext cx="865021" cy="111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138" y="3641633"/>
            <a:ext cx="872338" cy="9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Owner\Local Settings\Temporary Internet Files\Content.IE5\KP5ELYGW\MC90043259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990" y="753258"/>
            <a:ext cx="761886" cy="7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Owner\Local Settings\Temporary Internet Files\Content.IE5\SOR886TI\MC900441809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029" y="478782"/>
            <a:ext cx="1035904" cy="103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Owner\Local Settings\Temporary Internet Files\Content.IE5\KP5ELYGW\MC90031111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55" y="1141764"/>
            <a:ext cx="834773" cy="54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Documents and Settings\Owner\Local Settings\Temporary Internet Files\Content.IE5\A4K8Q97T\MC900432589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855" y="3663062"/>
            <a:ext cx="914286" cy="9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Documents and Settings\Owner\Local Settings\Temporary Internet Files\Content.IE5\XMLX0457\MC900311124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053" y="3573760"/>
            <a:ext cx="1123126" cy="105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Documents and Settings\Owner\Local Settings\Temporary Internet Files\Content.IE5\XMLX0457\MC900285788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81" y="2090433"/>
            <a:ext cx="936634" cy="11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Documents and Settings\Owner\Local Settings\Temporary Internet Files\Content.IE5\5FQPW6FW\MC900199717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643" y="964260"/>
            <a:ext cx="801014" cy="9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Documents and Settings\Owner\Local Settings\Temporary Internet Files\Content.IE5\OOLY3YEV\MC900413534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447" y="565198"/>
            <a:ext cx="1252130" cy="105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Documents and Settings\Owner\Local Settings\Temporary Internet Files\Content.IE5\KP5ELYGW\MC900410877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597" y="3867043"/>
            <a:ext cx="921060" cy="828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Documents and Settings\Owner\Local Settings\Temporary Internet Files\Content.IE5\O0D9VYFX\MC900239415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723" y="3430927"/>
            <a:ext cx="839969" cy="96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Documents and Settings\Owner\Local Settings\Temporary Internet Files\Content.IE5\39PR9PFX\MC900363600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83534"/>
            <a:ext cx="752551" cy="90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C:\Documents and Settings\Owner\Local Settings\Temporary Internet Files\Content.IE5\SOR886TI\MC900234297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512" y="2610458"/>
            <a:ext cx="822241" cy="55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Documents and Settings\Owner\Local Settings\Temporary Internet Files\Content.IE5\ID9TKFDP\MC900354059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364" y="4970663"/>
            <a:ext cx="810285" cy="127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C:\Documents and Settings\Owner\Local Settings\Temporary Internet Files\Content.IE5\JHWSN2IA\MC900351225[1].wm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375" y="2429378"/>
            <a:ext cx="1065432" cy="86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C:\Documents and Settings\Owner\Local Settings\Temporary Internet Files\Content.IE5\A4K8Q97T\MC900239387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29" y="2129141"/>
            <a:ext cx="555571" cy="69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C:\Documents and Settings\Owner\Local Settings\Temporary Internet Files\Content.IE5\OOLY3YEV\MC900089466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274" y="4972754"/>
            <a:ext cx="1010202" cy="75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C:\Documents and Settings\Owner\Local Settings\Temporary Internet Files\Content.IE5\XMLX0457\MC900356443[1].wm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280" y="5285689"/>
            <a:ext cx="753313" cy="64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7891792" y="304095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7912981" y="4375151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214503" y="4396766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4296342" y="4439324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1754458" y="4439323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3917818" y="5929485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1814366" y="5992099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1754458" y="1682822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6170032" y="319635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4289657" y="319635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1746162" y="319635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6170032" y="1731121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7891792" y="169791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4296342" y="187672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0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41" y="2232430"/>
            <a:ext cx="598638" cy="63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979" y="2295451"/>
            <a:ext cx="598638" cy="63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5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637" y="2235946"/>
            <a:ext cx="598638" cy="63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Documents and Settings\Owner\Local Settings\Temporary Internet Files\Content.IE5\OOLY3YEV\MC900432665[1]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478" y="2536733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37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54" name="Picture 30" descr="C:\Documents and Settings\Owner\Local Settings\Temporary Internet Files\Content.IE5\XMLX0457\MC90035644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760" y="1421329"/>
            <a:ext cx="753313" cy="64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 Box 2"/>
          <p:cNvSpPr txBox="1">
            <a:spLocks noChangeArrowheads="1"/>
          </p:cNvSpPr>
          <p:nvPr/>
        </p:nvSpPr>
        <p:spPr bwMode="auto">
          <a:xfrm>
            <a:off x="395536" y="2142481"/>
            <a:ext cx="3448050" cy="4476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45" name="Text Box 2"/>
          <p:cNvSpPr txBox="1">
            <a:spLocks noChangeArrowheads="1"/>
          </p:cNvSpPr>
          <p:nvPr/>
        </p:nvSpPr>
        <p:spPr bwMode="auto">
          <a:xfrm>
            <a:off x="4830454" y="2159657"/>
            <a:ext cx="3448050" cy="4476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83357" y="609600"/>
            <a:ext cx="826213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Me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llamo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 _________________________			Me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llamo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 _________________________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Draw </a:t>
            </a:r>
            <a: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four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 weather forecasts or seasons in your planner.		Draw </a:t>
            </a:r>
            <a: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four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weather forecasts or seasons in </a:t>
            </a:r>
            <a:r>
              <a:rPr lang="en-US" sz="1200">
                <a:latin typeface="Bell MT" pitchFamily="18" charset="0"/>
                <a:ea typeface="Calibri" pitchFamily="34" charset="0"/>
                <a:cs typeface="Times New Roman" pitchFamily="18" charset="0"/>
              </a:rPr>
              <a:t>your </a:t>
            </a:r>
            <a:r>
              <a:rPr lang="en-US" sz="120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planner.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1184128"/>
            <a:ext cx="9144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You are </a:t>
            </a:r>
            <a:r>
              <a:rPr lang="en-US" sz="12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prepar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ing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El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pronóstico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 de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tiempo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 for the upcoming week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. 	You are </a:t>
            </a:r>
            <a:r>
              <a:rPr lang="en-US" sz="12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prepar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ing </a:t>
            </a:r>
            <a:r>
              <a:rPr lang="en-US" sz="1200" dirty="0" smtClean="0">
                <a:ea typeface="Calibri" pitchFamily="34" charset="0"/>
                <a:cs typeface="Times New Roman" pitchFamily="18" charset="0"/>
              </a:rPr>
              <a:t>“</a:t>
            </a:r>
            <a:r>
              <a:rPr lang="en-US" sz="12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El </a:t>
            </a:r>
            <a:r>
              <a:rPr lang="en-US" sz="1200" dirty="0" err="1">
                <a:latin typeface="Bell MT" pitchFamily="18" charset="0"/>
                <a:ea typeface="Calibri" pitchFamily="34" charset="0"/>
                <a:cs typeface="Times New Roman" pitchFamily="18" charset="0"/>
              </a:rPr>
              <a:t>pronóstico</a:t>
            </a:r>
            <a:r>
              <a:rPr lang="en-US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 de </a:t>
            </a:r>
            <a:r>
              <a:rPr lang="en-US" sz="1200" dirty="0" err="1">
                <a:latin typeface="Bell MT" pitchFamily="18" charset="0"/>
                <a:ea typeface="Calibri" pitchFamily="34" charset="0"/>
                <a:cs typeface="Times New Roman" pitchFamily="18" charset="0"/>
              </a:rPr>
              <a:t>tiempo</a:t>
            </a:r>
            <a:r>
              <a:rPr lang="en-US" sz="1200" dirty="0" smtClean="0">
                <a:ea typeface="Calibri" pitchFamily="34" charset="0"/>
                <a:cs typeface="Times New Roman" pitchFamily="18" charset="0"/>
              </a:rPr>
              <a:t>” for the upcoming week</a:t>
            </a:r>
            <a:r>
              <a:rPr lang="en-US" sz="12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-396552" y="63904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0" name="Picture 26" descr="C:\Documents and Settings\Owner\Local Settings\Temporary Internet Files\Content.IE5\ID9TKFDP\MC90035405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618" y="1451408"/>
            <a:ext cx="405142" cy="63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5" descr="C:\Documents and Settings\Owner\Local Settings\Temporary Internet Files\Content.IE5\O0D9VYFX\MC90023941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65" y="1463714"/>
            <a:ext cx="528526" cy="607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C:\Documents and Settings\Owner\Local Settings\Temporary Internet Files\Content.IE5\39PR9PFX\MC90030352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971" y="1553460"/>
            <a:ext cx="370134" cy="47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4" descr="C:\Documents and Settings\Owner\Local Settings\Temporary Internet Files\Content.IE5\39PR9PFX\MC90030352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835" y="1560901"/>
            <a:ext cx="370134" cy="47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15" descr="C:\Documents and Settings\Owner\Local Settings\Temporary Internet Files\Content.IE5\O0D9VYFX\MC90023941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103" y="1480606"/>
            <a:ext cx="528526" cy="607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30" descr="C:\Documents and Settings\Owner\Local Settings\Temporary Internet Files\Content.IE5\XMLX0457\MC90035644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230" y="1441836"/>
            <a:ext cx="753313" cy="64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6" descr="C:\Documents and Settings\Owner\Local Settings\Temporary Internet Files\Content.IE5\ID9TKFDP\MC90035405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55905"/>
            <a:ext cx="405142" cy="63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83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220" y="268805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s</a:t>
            </a:r>
            <a:r>
              <a:rPr lang="en-US" dirty="0" smtClean="0">
                <a:latin typeface="Bell MT" pitchFamily="18" charset="0"/>
              </a:rPr>
              <a:t>lides 9, 10, 11 are for lower grade levels</a:t>
            </a:r>
            <a:endParaRPr lang="en-US" dirty="0"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51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566</Words>
  <Application>Microsoft Office PowerPoint</Application>
  <PresentationFormat>On-screen Show (4:3)</PresentationFormat>
  <Paragraphs>230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¿Qué tiempo hace hoy?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slides 9, 10, 11 are for lower grade levels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53</cp:revision>
  <cp:lastPrinted>2012-01-14T00:25:55Z</cp:lastPrinted>
  <dcterms:created xsi:type="dcterms:W3CDTF">2011-10-07T23:26:34Z</dcterms:created>
  <dcterms:modified xsi:type="dcterms:W3CDTF">2012-03-26T23:27:33Z</dcterms:modified>
</cp:coreProperties>
</file>